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81" r:id="rId3"/>
    <p:sldId id="257" r:id="rId4"/>
    <p:sldId id="259" r:id="rId5"/>
    <p:sldId id="261" r:id="rId6"/>
    <p:sldId id="263" r:id="rId7"/>
    <p:sldId id="279" r:id="rId8"/>
    <p:sldId id="264" r:id="rId9"/>
    <p:sldId id="265" r:id="rId10"/>
    <p:sldId id="267" r:id="rId11"/>
    <p:sldId id="273" r:id="rId12"/>
    <p:sldId id="275" r:id="rId13"/>
    <p:sldId id="28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7FD137-8C2F-478A-B5FC-51C6786779AC}" v="2" dt="2026-05-22T19:49:30.1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58348" autoAdjust="0"/>
  </p:normalViewPr>
  <p:slideViewPr>
    <p:cSldViewPr snapToGrid="0">
      <p:cViewPr varScale="1">
        <p:scale>
          <a:sx n="64" d="100"/>
          <a:sy n="64" d="100"/>
        </p:scale>
        <p:origin x="124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Budka (Nelson)" userId="0a72e47a-1f05-4025-848a-0baf868cd087" providerId="ADAL" clId="{1AD31575-341A-4F9B-BBBF-56AA4126E4ED}"/>
    <pc:docChg chg="undo custSel addSld delSld modSld">
      <pc:chgData name="Lisa Budka (Nelson)" userId="0a72e47a-1f05-4025-848a-0baf868cd087" providerId="ADAL" clId="{1AD31575-341A-4F9B-BBBF-56AA4126E4ED}" dt="2026-05-29T19:43:40.573" v="345" actId="26606"/>
      <pc:docMkLst>
        <pc:docMk/>
      </pc:docMkLst>
      <pc:sldChg chg="addSp delSp modSp mod setBg modNotes">
        <pc:chgData name="Lisa Budka (Nelson)" userId="0a72e47a-1f05-4025-848a-0baf868cd087" providerId="ADAL" clId="{1AD31575-341A-4F9B-BBBF-56AA4126E4ED}" dt="2026-05-22T18:42:34.923" v="240" actId="27636"/>
        <pc:sldMkLst>
          <pc:docMk/>
          <pc:sldMk cId="1458358957" sldId="256"/>
        </pc:sldMkLst>
        <pc:spChg chg="mod">
          <ac:chgData name="Lisa Budka (Nelson)" userId="0a72e47a-1f05-4025-848a-0baf868cd087" providerId="ADAL" clId="{1AD31575-341A-4F9B-BBBF-56AA4126E4ED}" dt="2026-05-22T18:42:34.689" v="232" actId="26606"/>
          <ac:spMkLst>
            <pc:docMk/>
            <pc:sldMk cId="1458358957" sldId="256"/>
            <ac:spMk id="2" creationId="{E4E688A8-BA09-57E1-A4B8-34AF187B8CE4}"/>
          </ac:spMkLst>
        </pc:spChg>
        <pc:spChg chg="mod">
          <ac:chgData name="Lisa Budka (Nelson)" userId="0a72e47a-1f05-4025-848a-0baf868cd087" providerId="ADAL" clId="{1AD31575-341A-4F9B-BBBF-56AA4126E4ED}" dt="2026-05-22T18:42:34.923" v="240" actId="27636"/>
          <ac:spMkLst>
            <pc:docMk/>
            <pc:sldMk cId="1458358957" sldId="256"/>
            <ac:spMk id="3" creationId="{C904FAE5-9FA5-3259-0C1B-A5DA278E177D}"/>
          </ac:spMkLst>
        </pc:spChg>
        <pc:spChg chg="add">
          <ac:chgData name="Lisa Budka (Nelson)" userId="0a72e47a-1f05-4025-848a-0baf868cd087" providerId="ADAL" clId="{1AD31575-341A-4F9B-BBBF-56AA4126E4ED}" dt="2026-05-13T22:05:33.635" v="49" actId="26606"/>
          <ac:spMkLst>
            <pc:docMk/>
            <pc:sldMk cId="1458358957" sldId="256"/>
            <ac:spMk id="111" creationId="{AF2F604E-43BE-4DC3-B983-E071523364F8}"/>
          </ac:spMkLst>
        </pc:spChg>
        <pc:spChg chg="add">
          <ac:chgData name="Lisa Budka (Nelson)" userId="0a72e47a-1f05-4025-848a-0baf868cd087" providerId="ADAL" clId="{1AD31575-341A-4F9B-BBBF-56AA4126E4ED}" dt="2026-05-13T22:05:33.635" v="49" actId="26606"/>
          <ac:spMkLst>
            <pc:docMk/>
            <pc:sldMk cId="1458358957" sldId="256"/>
            <ac:spMk id="112" creationId="{55666830-9A19-4E01-8505-D6C7F9AC5665}"/>
          </ac:spMkLst>
        </pc:spChg>
        <pc:spChg chg="add">
          <ac:chgData name="Lisa Budka (Nelson)" userId="0a72e47a-1f05-4025-848a-0baf868cd087" providerId="ADAL" clId="{1AD31575-341A-4F9B-BBBF-56AA4126E4ED}" dt="2026-05-13T22:05:33.635" v="49" actId="26606"/>
          <ac:spMkLst>
            <pc:docMk/>
            <pc:sldMk cId="1458358957" sldId="256"/>
            <ac:spMk id="113" creationId="{08C9B587-E65E-4B52-B37C-ABEBB6E87928}"/>
          </ac:spMkLst>
        </pc:spChg>
        <pc:spChg chg="add">
          <ac:chgData name="Lisa Budka (Nelson)" userId="0a72e47a-1f05-4025-848a-0baf868cd087" providerId="ADAL" clId="{1AD31575-341A-4F9B-BBBF-56AA4126E4ED}" dt="2026-05-13T22:05:33.635" v="49" actId="26606"/>
          <ac:spMkLst>
            <pc:docMk/>
            <pc:sldMk cId="1458358957" sldId="256"/>
            <ac:spMk id="114" creationId="{AE9FC877-7FB6-4D22-9988-35420644E202}"/>
          </ac:spMkLst>
        </pc:spChg>
        <pc:spChg chg="add">
          <ac:chgData name="Lisa Budka (Nelson)" userId="0a72e47a-1f05-4025-848a-0baf868cd087" providerId="ADAL" clId="{1AD31575-341A-4F9B-BBBF-56AA4126E4ED}" dt="2026-05-13T22:05:33.635" v="49" actId="26606"/>
          <ac:spMkLst>
            <pc:docMk/>
            <pc:sldMk cId="1458358957" sldId="256"/>
            <ac:spMk id="115" creationId="{E41809D1-F12E-46BB-B804-5F209D325E8B}"/>
          </ac:spMkLst>
        </pc:spChg>
        <pc:picChg chg="add mod ord">
          <ac:chgData name="Lisa Budka (Nelson)" userId="0a72e47a-1f05-4025-848a-0baf868cd087" providerId="ADAL" clId="{1AD31575-341A-4F9B-BBBF-56AA4126E4ED}" dt="2026-05-13T22:05:33.635" v="49" actId="26606"/>
          <ac:picMkLst>
            <pc:docMk/>
            <pc:sldMk cId="1458358957" sldId="256"/>
            <ac:picMk id="100" creationId="{00000000-0000-0000-0000-000000000000}"/>
          </ac:picMkLst>
        </pc:picChg>
      </pc:sldChg>
      <pc:sldChg chg="addSp delSp modSp mod setBg modNotes">
        <pc:chgData name="Lisa Budka (Nelson)" userId="0a72e47a-1f05-4025-848a-0baf868cd087" providerId="ADAL" clId="{1AD31575-341A-4F9B-BBBF-56AA4126E4ED}" dt="2026-05-22T18:42:34.933" v="241" actId="27636"/>
        <pc:sldMkLst>
          <pc:docMk/>
          <pc:sldMk cId="3952603288" sldId="257"/>
        </pc:sldMkLst>
        <pc:spChg chg="mod">
          <ac:chgData name="Lisa Budka (Nelson)" userId="0a72e47a-1f05-4025-848a-0baf868cd087" providerId="ADAL" clId="{1AD31575-341A-4F9B-BBBF-56AA4126E4ED}" dt="2026-05-22T18:42:34.689" v="232" actId="26606"/>
          <ac:spMkLst>
            <pc:docMk/>
            <pc:sldMk cId="3952603288" sldId="257"/>
            <ac:spMk id="2" creationId="{3122ABC8-1C8F-97F6-B5CD-81070B4DD94A}"/>
          </ac:spMkLst>
        </pc:spChg>
        <pc:spChg chg="mod ord">
          <ac:chgData name="Lisa Budka (Nelson)" userId="0a72e47a-1f05-4025-848a-0baf868cd087" providerId="ADAL" clId="{1AD31575-341A-4F9B-BBBF-56AA4126E4ED}" dt="2026-05-22T18:42:34.933" v="241" actId="27636"/>
          <ac:spMkLst>
            <pc:docMk/>
            <pc:sldMk cId="3952603288" sldId="257"/>
            <ac:spMk id="6" creationId="{FD7B139E-CBB8-FEFC-4641-F7A574E274CC}"/>
          </ac:spMkLst>
        </pc:spChg>
        <pc:spChg chg="add">
          <ac:chgData name="Lisa Budka (Nelson)" userId="0a72e47a-1f05-4025-848a-0baf868cd087" providerId="ADAL" clId="{1AD31575-341A-4F9B-BBBF-56AA4126E4ED}" dt="2026-05-13T22:06:35.055" v="178" actId="26606"/>
          <ac:spMkLst>
            <pc:docMk/>
            <pc:sldMk cId="3952603288" sldId="257"/>
            <ac:spMk id="114" creationId="{2EB492CD-616E-47F8-933B-5E2D952A0593}"/>
          </ac:spMkLst>
        </pc:spChg>
        <pc:spChg chg="add">
          <ac:chgData name="Lisa Budka (Nelson)" userId="0a72e47a-1f05-4025-848a-0baf868cd087" providerId="ADAL" clId="{1AD31575-341A-4F9B-BBBF-56AA4126E4ED}" dt="2026-05-13T22:06:35.055" v="178" actId="26606"/>
          <ac:spMkLst>
            <pc:docMk/>
            <pc:sldMk cId="3952603288" sldId="257"/>
            <ac:spMk id="115" creationId="{59383CF9-23B5-4335-9B21-1791C4CF1C75}"/>
          </ac:spMkLst>
        </pc:spChg>
        <pc:spChg chg="add">
          <ac:chgData name="Lisa Budka (Nelson)" userId="0a72e47a-1f05-4025-848a-0baf868cd087" providerId="ADAL" clId="{1AD31575-341A-4F9B-BBBF-56AA4126E4ED}" dt="2026-05-13T22:06:35.055" v="178" actId="26606"/>
          <ac:spMkLst>
            <pc:docMk/>
            <pc:sldMk cId="3952603288" sldId="257"/>
            <ac:spMk id="116" creationId="{0007FE00-9498-4706-B255-6437B0252C02}"/>
          </ac:spMkLst>
        </pc:spChg>
        <pc:picChg chg="add mod">
          <ac:chgData name="Lisa Budka (Nelson)" userId="0a72e47a-1f05-4025-848a-0baf868cd087" providerId="ADAL" clId="{1AD31575-341A-4F9B-BBBF-56AA4126E4ED}" dt="2026-05-13T22:06:35.055" v="178" actId="26606"/>
          <ac:picMkLst>
            <pc:docMk/>
            <pc:sldMk cId="3952603288" sldId="257"/>
            <ac:picMk id="100" creationId="{00000000-0000-0000-0000-000000000000}"/>
          </ac:picMkLst>
        </pc:picChg>
      </pc:sldChg>
      <pc:sldChg chg="addSp delSp modSp mod setBg modNotes">
        <pc:chgData name="Lisa Budka (Nelson)" userId="0a72e47a-1f05-4025-848a-0baf868cd087" providerId="ADAL" clId="{1AD31575-341A-4F9B-BBBF-56AA4126E4ED}" dt="2026-05-22T18:42:34.689" v="232" actId="26606"/>
        <pc:sldMkLst>
          <pc:docMk/>
          <pc:sldMk cId="4246840396" sldId="259"/>
        </pc:sldMkLst>
        <pc:spChg chg="mod ord">
          <ac:chgData name="Lisa Budka (Nelson)" userId="0a72e47a-1f05-4025-848a-0baf868cd087" providerId="ADAL" clId="{1AD31575-341A-4F9B-BBBF-56AA4126E4ED}" dt="2026-05-22T18:42:34.689" v="232" actId="26606"/>
          <ac:spMkLst>
            <pc:docMk/>
            <pc:sldMk cId="4246840396" sldId="259"/>
            <ac:spMk id="2" creationId="{A872BF31-86F7-3474-2A9F-05DB365C9170}"/>
          </ac:spMkLst>
        </pc:spChg>
        <pc:spChg chg="mod ord">
          <ac:chgData name="Lisa Budka (Nelson)" userId="0a72e47a-1f05-4025-848a-0baf868cd087" providerId="ADAL" clId="{1AD31575-341A-4F9B-BBBF-56AA4126E4ED}" dt="2026-05-22T18:42:34.689" v="232" actId="26606"/>
          <ac:spMkLst>
            <pc:docMk/>
            <pc:sldMk cId="4246840396" sldId="259"/>
            <ac:spMk id="9" creationId="{31B36B08-95E4-0C52-CEBD-0EA7163D8FFE}"/>
          </ac:spMkLst>
        </pc:spChg>
        <pc:spChg chg="add">
          <ac:chgData name="Lisa Budka (Nelson)" userId="0a72e47a-1f05-4025-848a-0baf868cd087" providerId="ADAL" clId="{1AD31575-341A-4F9B-BBBF-56AA4126E4ED}" dt="2026-05-13T22:07:27.737" v="192" actId="26606"/>
          <ac:spMkLst>
            <pc:docMk/>
            <pc:sldMk cId="4246840396" sldId="259"/>
            <ac:spMk id="133" creationId="{3756B343-807D-456E-AA26-80E96B75D13B}"/>
          </ac:spMkLst>
        </pc:spChg>
        <pc:spChg chg="add">
          <ac:chgData name="Lisa Budka (Nelson)" userId="0a72e47a-1f05-4025-848a-0baf868cd087" providerId="ADAL" clId="{1AD31575-341A-4F9B-BBBF-56AA4126E4ED}" dt="2026-05-13T22:07:27.737" v="192" actId="26606"/>
          <ac:spMkLst>
            <pc:docMk/>
            <pc:sldMk cId="4246840396" sldId="259"/>
            <ac:spMk id="134" creationId="{08980754-6F4B-43C9-B9BE-127B6BED6586}"/>
          </ac:spMkLst>
        </pc:spChg>
        <pc:spChg chg="add">
          <ac:chgData name="Lisa Budka (Nelson)" userId="0a72e47a-1f05-4025-848a-0baf868cd087" providerId="ADAL" clId="{1AD31575-341A-4F9B-BBBF-56AA4126E4ED}" dt="2026-05-13T22:07:27.737" v="192" actId="26606"/>
          <ac:spMkLst>
            <pc:docMk/>
            <pc:sldMk cId="4246840396" sldId="259"/>
            <ac:spMk id="135" creationId="{2C1BBA94-3F40-40AA-8BB9-E69E25E537C1}"/>
          </ac:spMkLst>
        </pc:spChg>
        <pc:spChg chg="add">
          <ac:chgData name="Lisa Budka (Nelson)" userId="0a72e47a-1f05-4025-848a-0baf868cd087" providerId="ADAL" clId="{1AD31575-341A-4F9B-BBBF-56AA4126E4ED}" dt="2026-05-13T22:07:27.737" v="192" actId="26606"/>
          <ac:spMkLst>
            <pc:docMk/>
            <pc:sldMk cId="4246840396" sldId="259"/>
            <ac:spMk id="136" creationId="{169CC832-2974-4E8D-90ED-3E2941BA7336}"/>
          </ac:spMkLst>
        </pc:spChg>
        <pc:spChg chg="add">
          <ac:chgData name="Lisa Budka (Nelson)" userId="0a72e47a-1f05-4025-848a-0baf868cd087" providerId="ADAL" clId="{1AD31575-341A-4F9B-BBBF-56AA4126E4ED}" dt="2026-05-13T22:07:27.737" v="192" actId="26606"/>
          <ac:spMkLst>
            <pc:docMk/>
            <pc:sldMk cId="4246840396" sldId="259"/>
            <ac:spMk id="137" creationId="{55222F96-971A-4F90-B841-6BAB416C7AC1}"/>
          </ac:spMkLst>
        </pc:spChg>
        <pc:picChg chg="add mod">
          <ac:chgData name="Lisa Budka (Nelson)" userId="0a72e47a-1f05-4025-848a-0baf868cd087" providerId="ADAL" clId="{1AD31575-341A-4F9B-BBBF-56AA4126E4ED}" dt="2026-05-13T22:07:27.723" v="191" actId="26606"/>
          <ac:picMkLst>
            <pc:docMk/>
            <pc:sldMk cId="4246840396" sldId="259"/>
            <ac:picMk id="100" creationId="{00000000-0000-0000-0000-000000000000}"/>
          </ac:picMkLst>
        </pc:picChg>
      </pc:sldChg>
      <pc:sldChg chg="addSp delSp modSp mod setBg modNotes">
        <pc:chgData name="Lisa Budka (Nelson)" userId="0a72e47a-1f05-4025-848a-0baf868cd087" providerId="ADAL" clId="{1AD31575-341A-4F9B-BBBF-56AA4126E4ED}" dt="2026-05-22T18:42:34.689" v="232" actId="26606"/>
        <pc:sldMkLst>
          <pc:docMk/>
          <pc:sldMk cId="1766818601" sldId="261"/>
        </pc:sldMkLst>
        <pc:spChg chg="mod">
          <ac:chgData name="Lisa Budka (Nelson)" userId="0a72e47a-1f05-4025-848a-0baf868cd087" providerId="ADAL" clId="{1AD31575-341A-4F9B-BBBF-56AA4126E4ED}" dt="2026-05-22T18:42:34.689" v="232" actId="26606"/>
          <ac:spMkLst>
            <pc:docMk/>
            <pc:sldMk cId="1766818601" sldId="261"/>
            <ac:spMk id="2" creationId="{B4335048-E7DE-01EE-C65C-4BF94949F104}"/>
          </ac:spMkLst>
        </pc:spChg>
        <pc:spChg chg="mod ord">
          <ac:chgData name="Lisa Budka (Nelson)" userId="0a72e47a-1f05-4025-848a-0baf868cd087" providerId="ADAL" clId="{1AD31575-341A-4F9B-BBBF-56AA4126E4ED}" dt="2026-05-22T18:42:34.689" v="232" actId="26606"/>
          <ac:spMkLst>
            <pc:docMk/>
            <pc:sldMk cId="1766818601" sldId="261"/>
            <ac:spMk id="9" creationId="{C9E3112D-2EE0-DE50-20EE-863633833216}"/>
          </ac:spMkLst>
        </pc:spChg>
        <pc:spChg chg="add">
          <ac:chgData name="Lisa Budka (Nelson)" userId="0a72e47a-1f05-4025-848a-0baf868cd087" providerId="ADAL" clId="{1AD31575-341A-4F9B-BBBF-56AA4126E4ED}" dt="2026-05-13T22:08:49.275" v="208" actId="26606"/>
          <ac:spMkLst>
            <pc:docMk/>
            <pc:sldMk cId="1766818601" sldId="261"/>
            <ac:spMk id="106" creationId="{637B2035-1FCB-439A-B421-095E136C7E07}"/>
          </ac:spMkLst>
        </pc:spChg>
        <pc:spChg chg="add">
          <ac:chgData name="Lisa Budka (Nelson)" userId="0a72e47a-1f05-4025-848a-0baf868cd087" providerId="ADAL" clId="{1AD31575-341A-4F9B-BBBF-56AA4126E4ED}" dt="2026-05-13T22:08:49.275" v="208" actId="26606"/>
          <ac:spMkLst>
            <pc:docMk/>
            <pc:sldMk cId="1766818601" sldId="261"/>
            <ac:spMk id="108" creationId="{B39A1F5A-E57E-4178-8F57-A18DC747E5E1}"/>
          </ac:spMkLst>
        </pc:spChg>
        <pc:spChg chg="add">
          <ac:chgData name="Lisa Budka (Nelson)" userId="0a72e47a-1f05-4025-848a-0baf868cd087" providerId="ADAL" clId="{1AD31575-341A-4F9B-BBBF-56AA4126E4ED}" dt="2026-05-13T22:08:49.275" v="208" actId="26606"/>
          <ac:spMkLst>
            <pc:docMk/>
            <pc:sldMk cId="1766818601" sldId="261"/>
            <ac:spMk id="110" creationId="{CF93DC6C-1BFD-4414-BF23-471C8831CA04}"/>
          </ac:spMkLst>
        </pc:spChg>
        <pc:spChg chg="add">
          <ac:chgData name="Lisa Budka (Nelson)" userId="0a72e47a-1f05-4025-848a-0baf868cd087" providerId="ADAL" clId="{1AD31575-341A-4F9B-BBBF-56AA4126E4ED}" dt="2026-05-13T22:08:49.275" v="208" actId="26606"/>
          <ac:spMkLst>
            <pc:docMk/>
            <pc:sldMk cId="1766818601" sldId="261"/>
            <ac:spMk id="112" creationId="{001928A5-13A8-4372-8A77-BCAAE5553E6F}"/>
          </ac:spMkLst>
        </pc:spChg>
        <pc:picChg chg="add mod">
          <ac:chgData name="Lisa Budka (Nelson)" userId="0a72e47a-1f05-4025-848a-0baf868cd087" providerId="ADAL" clId="{1AD31575-341A-4F9B-BBBF-56AA4126E4ED}" dt="2026-05-13T22:08:49.275" v="208" actId="26606"/>
          <ac:picMkLst>
            <pc:docMk/>
            <pc:sldMk cId="1766818601" sldId="261"/>
            <ac:picMk id="100" creationId="{00000000-0000-0000-0000-000000000000}"/>
          </ac:picMkLst>
        </pc:picChg>
      </pc:sldChg>
      <pc:sldChg chg="addSp modSp mod setBg modNotes">
        <pc:chgData name="Lisa Budka (Nelson)" userId="0a72e47a-1f05-4025-848a-0baf868cd087" providerId="ADAL" clId="{1AD31575-341A-4F9B-BBBF-56AA4126E4ED}" dt="2026-05-22T18:42:34.734" v="233" actId="27636"/>
        <pc:sldMkLst>
          <pc:docMk/>
          <pc:sldMk cId="1470853090" sldId="263"/>
        </pc:sldMkLst>
        <pc:spChg chg="mod">
          <ac:chgData name="Lisa Budka (Nelson)" userId="0a72e47a-1f05-4025-848a-0baf868cd087" providerId="ADAL" clId="{1AD31575-341A-4F9B-BBBF-56AA4126E4ED}" dt="2026-05-22T18:42:34.689" v="232" actId="26606"/>
          <ac:spMkLst>
            <pc:docMk/>
            <pc:sldMk cId="1470853090" sldId="263"/>
            <ac:spMk id="2" creationId="{FB2BF998-3AF7-5C62-EA2E-F4E8F3C5DC2D}"/>
          </ac:spMkLst>
        </pc:spChg>
        <pc:spChg chg="mod">
          <ac:chgData name="Lisa Budka (Nelson)" userId="0a72e47a-1f05-4025-848a-0baf868cd087" providerId="ADAL" clId="{1AD31575-341A-4F9B-BBBF-56AA4126E4ED}" dt="2026-05-22T18:42:34.734" v="233" actId="27636"/>
          <ac:spMkLst>
            <pc:docMk/>
            <pc:sldMk cId="1470853090" sldId="263"/>
            <ac:spMk id="3" creationId="{6F115E25-9A28-BB87-46C9-1625D615CE48}"/>
          </ac:spMkLst>
        </pc:spChg>
        <pc:spChg chg="add">
          <ac:chgData name="Lisa Budka (Nelson)" userId="0a72e47a-1f05-4025-848a-0baf868cd087" providerId="ADAL" clId="{1AD31575-341A-4F9B-BBBF-56AA4126E4ED}" dt="2026-05-13T22:08:55.942" v="209" actId="26606"/>
          <ac:spMkLst>
            <pc:docMk/>
            <pc:sldMk cId="1470853090" sldId="263"/>
            <ac:spMk id="105" creationId="{12609869-9E80-471B-A487-A53288E0E791}"/>
          </ac:spMkLst>
        </pc:spChg>
        <pc:spChg chg="add">
          <ac:chgData name="Lisa Budka (Nelson)" userId="0a72e47a-1f05-4025-848a-0baf868cd087" providerId="ADAL" clId="{1AD31575-341A-4F9B-BBBF-56AA4126E4ED}" dt="2026-05-13T22:08:55.942" v="209" actId="26606"/>
          <ac:spMkLst>
            <pc:docMk/>
            <pc:sldMk cId="1470853090" sldId="263"/>
            <ac:spMk id="107" creationId="{7004738A-9D34-43E8-97D2-CA0EED4F8BE0}"/>
          </ac:spMkLst>
        </pc:spChg>
        <pc:spChg chg="add">
          <ac:chgData name="Lisa Budka (Nelson)" userId="0a72e47a-1f05-4025-848a-0baf868cd087" providerId="ADAL" clId="{1AD31575-341A-4F9B-BBBF-56AA4126E4ED}" dt="2026-05-13T22:08:55.942" v="209" actId="26606"/>
          <ac:spMkLst>
            <pc:docMk/>
            <pc:sldMk cId="1470853090" sldId="263"/>
            <ac:spMk id="109" creationId="{B8B8D07F-F13E-443E-BA68-2D26672D76B9}"/>
          </ac:spMkLst>
        </pc:spChg>
        <pc:spChg chg="add">
          <ac:chgData name="Lisa Budka (Nelson)" userId="0a72e47a-1f05-4025-848a-0baf868cd087" providerId="ADAL" clId="{1AD31575-341A-4F9B-BBBF-56AA4126E4ED}" dt="2026-05-13T22:08:55.942" v="209" actId="26606"/>
          <ac:spMkLst>
            <pc:docMk/>
            <pc:sldMk cId="1470853090" sldId="263"/>
            <ac:spMk id="111" creationId="{2813A4FA-24A5-41ED-A534-3807D1B2F344}"/>
          </ac:spMkLst>
        </pc:spChg>
        <pc:spChg chg="add">
          <ac:chgData name="Lisa Budka (Nelson)" userId="0a72e47a-1f05-4025-848a-0baf868cd087" providerId="ADAL" clId="{1AD31575-341A-4F9B-BBBF-56AA4126E4ED}" dt="2026-05-13T22:08:55.942" v="209" actId="26606"/>
          <ac:spMkLst>
            <pc:docMk/>
            <pc:sldMk cId="1470853090" sldId="263"/>
            <ac:spMk id="113" creationId="{C3944F27-CA70-4E84-A51A-E6BF89558979}"/>
          </ac:spMkLst>
        </pc:spChg>
        <pc:picChg chg="add mod">
          <ac:chgData name="Lisa Budka (Nelson)" userId="0a72e47a-1f05-4025-848a-0baf868cd087" providerId="ADAL" clId="{1AD31575-341A-4F9B-BBBF-56AA4126E4ED}" dt="2026-05-13T22:08:55.942" v="209" actId="26606"/>
          <ac:picMkLst>
            <pc:docMk/>
            <pc:sldMk cId="1470853090" sldId="263"/>
            <ac:picMk id="100" creationId="{00000000-0000-0000-0000-000000000000}"/>
          </ac:picMkLst>
        </pc:picChg>
      </pc:sldChg>
      <pc:sldChg chg="addSp delSp modSp mod setBg modNotes">
        <pc:chgData name="Lisa Budka (Nelson)" userId="0a72e47a-1f05-4025-848a-0baf868cd087" providerId="ADAL" clId="{1AD31575-341A-4F9B-BBBF-56AA4126E4ED}" dt="2026-05-22T18:42:34.822" v="235" actId="27636"/>
        <pc:sldMkLst>
          <pc:docMk/>
          <pc:sldMk cId="3214049765" sldId="264"/>
        </pc:sldMkLst>
        <pc:spChg chg="mod">
          <ac:chgData name="Lisa Budka (Nelson)" userId="0a72e47a-1f05-4025-848a-0baf868cd087" providerId="ADAL" clId="{1AD31575-341A-4F9B-BBBF-56AA4126E4ED}" dt="2026-05-22T18:42:34.689" v="232" actId="26606"/>
          <ac:spMkLst>
            <pc:docMk/>
            <pc:sldMk cId="3214049765" sldId="264"/>
            <ac:spMk id="2" creationId="{EDCB97B9-277A-6F84-3052-33CA39AAC690}"/>
          </ac:spMkLst>
        </pc:spChg>
        <pc:spChg chg="mod">
          <ac:chgData name="Lisa Budka (Nelson)" userId="0a72e47a-1f05-4025-848a-0baf868cd087" providerId="ADAL" clId="{1AD31575-341A-4F9B-BBBF-56AA4126E4ED}" dt="2026-05-22T18:42:34.822" v="235" actId="27636"/>
          <ac:spMkLst>
            <pc:docMk/>
            <pc:sldMk cId="3214049765" sldId="264"/>
            <ac:spMk id="6" creationId="{74C25B11-E801-4DBA-2C27-DE21058878B2}"/>
          </ac:spMkLst>
        </pc:spChg>
        <pc:spChg chg="add">
          <ac:chgData name="Lisa Budka (Nelson)" userId="0a72e47a-1f05-4025-848a-0baf868cd087" providerId="ADAL" clId="{1AD31575-341A-4F9B-BBBF-56AA4126E4ED}" dt="2026-05-13T22:09:39.836" v="221" actId="26606"/>
          <ac:spMkLst>
            <pc:docMk/>
            <pc:sldMk cId="3214049765" sldId="264"/>
            <ac:spMk id="129" creationId="{B66D7F65-E9B6-4775-8355-D095CC73C1C8}"/>
          </ac:spMkLst>
        </pc:spChg>
        <pc:spChg chg="add">
          <ac:chgData name="Lisa Budka (Nelson)" userId="0a72e47a-1f05-4025-848a-0baf868cd087" providerId="ADAL" clId="{1AD31575-341A-4F9B-BBBF-56AA4126E4ED}" dt="2026-05-13T22:09:39.836" v="221" actId="26606"/>
          <ac:spMkLst>
            <pc:docMk/>
            <pc:sldMk cId="3214049765" sldId="264"/>
            <ac:spMk id="130" creationId="{61707E60-CEC9-4661-AA82-69242EB4BDC3}"/>
          </ac:spMkLst>
        </pc:spChg>
        <pc:spChg chg="add">
          <ac:chgData name="Lisa Budka (Nelson)" userId="0a72e47a-1f05-4025-848a-0baf868cd087" providerId="ADAL" clId="{1AD31575-341A-4F9B-BBBF-56AA4126E4ED}" dt="2026-05-13T22:09:39.836" v="221" actId="26606"/>
          <ac:spMkLst>
            <pc:docMk/>
            <pc:sldMk cId="3214049765" sldId="264"/>
            <ac:spMk id="131" creationId="{8F035CD8-AE30-4146-96F2-036B0CE5E4F3}"/>
          </ac:spMkLst>
        </pc:spChg>
        <pc:picChg chg="add mod">
          <ac:chgData name="Lisa Budka (Nelson)" userId="0a72e47a-1f05-4025-848a-0baf868cd087" providerId="ADAL" clId="{1AD31575-341A-4F9B-BBBF-56AA4126E4ED}" dt="2026-05-13T22:09:39.836" v="221" actId="26606"/>
          <ac:picMkLst>
            <pc:docMk/>
            <pc:sldMk cId="3214049765" sldId="264"/>
            <ac:picMk id="100" creationId="{00000000-0000-0000-0000-000000000000}"/>
          </ac:picMkLst>
        </pc:picChg>
      </pc:sldChg>
      <pc:sldChg chg="addSp modSp mod setBg modNotes">
        <pc:chgData name="Lisa Budka (Nelson)" userId="0a72e47a-1f05-4025-848a-0baf868cd087" providerId="ADAL" clId="{1AD31575-341A-4F9B-BBBF-56AA4126E4ED}" dt="2026-05-22T18:42:34.837" v="236" actId="27636"/>
        <pc:sldMkLst>
          <pc:docMk/>
          <pc:sldMk cId="3046120679" sldId="265"/>
        </pc:sldMkLst>
        <pc:spChg chg="mod">
          <ac:chgData name="Lisa Budka (Nelson)" userId="0a72e47a-1f05-4025-848a-0baf868cd087" providerId="ADAL" clId="{1AD31575-341A-4F9B-BBBF-56AA4126E4ED}" dt="2026-05-22T18:42:34.689" v="232" actId="26606"/>
          <ac:spMkLst>
            <pc:docMk/>
            <pc:sldMk cId="3046120679" sldId="265"/>
            <ac:spMk id="2" creationId="{77987B6A-C8FB-C4A7-BC71-9D6397778AC5}"/>
          </ac:spMkLst>
        </pc:spChg>
        <pc:spChg chg="mod">
          <ac:chgData name="Lisa Budka (Nelson)" userId="0a72e47a-1f05-4025-848a-0baf868cd087" providerId="ADAL" clId="{1AD31575-341A-4F9B-BBBF-56AA4126E4ED}" dt="2026-05-22T18:42:34.837" v="236" actId="27636"/>
          <ac:spMkLst>
            <pc:docMk/>
            <pc:sldMk cId="3046120679" sldId="265"/>
            <ac:spMk id="6" creationId="{DD26DC87-EDBE-E639-F251-69F5CB4FC85C}"/>
          </ac:spMkLst>
        </pc:spChg>
        <pc:spChg chg="add">
          <ac:chgData name="Lisa Budka (Nelson)" userId="0a72e47a-1f05-4025-848a-0baf868cd087" providerId="ADAL" clId="{1AD31575-341A-4F9B-BBBF-56AA4126E4ED}" dt="2026-05-13T22:09:52.659" v="222" actId="26606"/>
          <ac:spMkLst>
            <pc:docMk/>
            <pc:sldMk cId="3046120679" sldId="265"/>
            <ac:spMk id="105" creationId="{5D13CC36-B950-4F02-9BAF-9A7EB267398C}"/>
          </ac:spMkLst>
        </pc:spChg>
        <pc:spChg chg="add">
          <ac:chgData name="Lisa Budka (Nelson)" userId="0a72e47a-1f05-4025-848a-0baf868cd087" providerId="ADAL" clId="{1AD31575-341A-4F9B-BBBF-56AA4126E4ED}" dt="2026-05-13T22:09:52.659" v="222" actId="26606"/>
          <ac:spMkLst>
            <pc:docMk/>
            <pc:sldMk cId="3046120679" sldId="265"/>
            <ac:spMk id="107" creationId="{D1BDED99-B35B-4FEE-A274-8E8DB6FEEECF}"/>
          </ac:spMkLst>
        </pc:spChg>
        <pc:picChg chg="add mod ord">
          <ac:chgData name="Lisa Budka (Nelson)" userId="0a72e47a-1f05-4025-848a-0baf868cd087" providerId="ADAL" clId="{1AD31575-341A-4F9B-BBBF-56AA4126E4ED}" dt="2026-05-13T22:09:52.659" v="222" actId="26606"/>
          <ac:picMkLst>
            <pc:docMk/>
            <pc:sldMk cId="3046120679" sldId="265"/>
            <ac:picMk id="100" creationId="{00000000-0000-0000-0000-000000000000}"/>
          </ac:picMkLst>
        </pc:picChg>
      </pc:sldChg>
      <pc:sldChg chg="addSp modSp mod setBg modNotes">
        <pc:chgData name="Lisa Budka (Nelson)" userId="0a72e47a-1f05-4025-848a-0baf868cd087" providerId="ADAL" clId="{1AD31575-341A-4F9B-BBBF-56AA4126E4ED}" dt="2026-05-22T18:42:34.855" v="237" actId="27636"/>
        <pc:sldMkLst>
          <pc:docMk/>
          <pc:sldMk cId="4049967409" sldId="267"/>
        </pc:sldMkLst>
        <pc:spChg chg="mod">
          <ac:chgData name="Lisa Budka (Nelson)" userId="0a72e47a-1f05-4025-848a-0baf868cd087" providerId="ADAL" clId="{1AD31575-341A-4F9B-BBBF-56AA4126E4ED}" dt="2026-05-22T18:42:34.689" v="232" actId="26606"/>
          <ac:spMkLst>
            <pc:docMk/>
            <pc:sldMk cId="4049967409" sldId="267"/>
            <ac:spMk id="2" creationId="{B3D1434D-F59C-EB04-D919-CFEDD636B32F}"/>
          </ac:spMkLst>
        </pc:spChg>
        <pc:spChg chg="mod">
          <ac:chgData name="Lisa Budka (Nelson)" userId="0a72e47a-1f05-4025-848a-0baf868cd087" providerId="ADAL" clId="{1AD31575-341A-4F9B-BBBF-56AA4126E4ED}" dt="2026-05-22T18:42:34.855" v="237" actId="27636"/>
          <ac:spMkLst>
            <pc:docMk/>
            <pc:sldMk cId="4049967409" sldId="267"/>
            <ac:spMk id="6" creationId="{72D6B5E0-31B4-D151-AB41-DB346C70AB1C}"/>
          </ac:spMkLst>
        </pc:spChg>
        <pc:spChg chg="add">
          <ac:chgData name="Lisa Budka (Nelson)" userId="0a72e47a-1f05-4025-848a-0baf868cd087" providerId="ADAL" clId="{1AD31575-341A-4F9B-BBBF-56AA4126E4ED}" dt="2026-05-13T22:09:59.945" v="223" actId="26606"/>
          <ac:spMkLst>
            <pc:docMk/>
            <pc:sldMk cId="4049967409" sldId="267"/>
            <ac:spMk id="105" creationId="{5D13CC36-B950-4F02-9BAF-9A7EB267398C}"/>
          </ac:spMkLst>
        </pc:spChg>
        <pc:spChg chg="add">
          <ac:chgData name="Lisa Budka (Nelson)" userId="0a72e47a-1f05-4025-848a-0baf868cd087" providerId="ADAL" clId="{1AD31575-341A-4F9B-BBBF-56AA4126E4ED}" dt="2026-05-13T22:09:59.945" v="223" actId="26606"/>
          <ac:spMkLst>
            <pc:docMk/>
            <pc:sldMk cId="4049967409" sldId="267"/>
            <ac:spMk id="107" creationId="{D1BDED99-B35B-4FEE-A274-8E8DB6FEEECF}"/>
          </ac:spMkLst>
        </pc:spChg>
        <pc:picChg chg="add mod ord">
          <ac:chgData name="Lisa Budka (Nelson)" userId="0a72e47a-1f05-4025-848a-0baf868cd087" providerId="ADAL" clId="{1AD31575-341A-4F9B-BBBF-56AA4126E4ED}" dt="2026-05-13T22:09:59.945" v="223" actId="26606"/>
          <ac:picMkLst>
            <pc:docMk/>
            <pc:sldMk cId="4049967409" sldId="267"/>
            <ac:picMk id="100" creationId="{00000000-0000-0000-0000-000000000000}"/>
          </ac:picMkLst>
        </pc:picChg>
      </pc:sldChg>
      <pc:sldChg chg="addSp delSp modSp mod setBg modNotes">
        <pc:chgData name="Lisa Budka (Nelson)" userId="0a72e47a-1f05-4025-848a-0baf868cd087" providerId="ADAL" clId="{1AD31575-341A-4F9B-BBBF-56AA4126E4ED}" dt="2026-05-29T19:42:53.132" v="340" actId="14100"/>
        <pc:sldMkLst>
          <pc:docMk/>
          <pc:sldMk cId="2109385257" sldId="273"/>
        </pc:sldMkLst>
        <pc:spChg chg="mod">
          <ac:chgData name="Lisa Budka (Nelson)" userId="0a72e47a-1f05-4025-848a-0baf868cd087" providerId="ADAL" clId="{1AD31575-341A-4F9B-BBBF-56AA4126E4ED}" dt="2026-05-22T18:42:34.689" v="232" actId="26606"/>
          <ac:spMkLst>
            <pc:docMk/>
            <pc:sldMk cId="2109385257" sldId="273"/>
            <ac:spMk id="2" creationId="{33D9182A-954B-927B-BDC0-DD31D6EB1D06}"/>
          </ac:spMkLst>
        </pc:spChg>
        <pc:spChg chg="mod">
          <ac:chgData name="Lisa Budka (Nelson)" userId="0a72e47a-1f05-4025-848a-0baf868cd087" providerId="ADAL" clId="{1AD31575-341A-4F9B-BBBF-56AA4126E4ED}" dt="2026-05-29T19:42:53.132" v="340" actId="14100"/>
          <ac:spMkLst>
            <pc:docMk/>
            <pc:sldMk cId="2109385257" sldId="273"/>
            <ac:spMk id="6" creationId="{CE70119D-8682-314D-0ADA-28B7295B8E50}"/>
          </ac:spMkLst>
        </pc:spChg>
        <pc:spChg chg="add">
          <ac:chgData name="Lisa Budka (Nelson)" userId="0a72e47a-1f05-4025-848a-0baf868cd087" providerId="ADAL" clId="{1AD31575-341A-4F9B-BBBF-56AA4126E4ED}" dt="2026-05-13T22:11:36.713" v="229" actId="26606"/>
          <ac:spMkLst>
            <pc:docMk/>
            <pc:sldMk cId="2109385257" sldId="273"/>
            <ac:spMk id="121" creationId="{361DC183-07AE-409A-AB63-34A0C77B60E6}"/>
          </ac:spMkLst>
        </pc:spChg>
        <pc:spChg chg="add">
          <ac:chgData name="Lisa Budka (Nelson)" userId="0a72e47a-1f05-4025-848a-0baf868cd087" providerId="ADAL" clId="{1AD31575-341A-4F9B-BBBF-56AA4126E4ED}" dt="2026-05-13T22:11:36.713" v="229" actId="26606"/>
          <ac:spMkLst>
            <pc:docMk/>
            <pc:sldMk cId="2109385257" sldId="273"/>
            <ac:spMk id="122" creationId="{90464369-70FA-42AF-948F-80664CA7BFE5}"/>
          </ac:spMkLst>
        </pc:spChg>
        <pc:spChg chg="add">
          <ac:chgData name="Lisa Budka (Nelson)" userId="0a72e47a-1f05-4025-848a-0baf868cd087" providerId="ADAL" clId="{1AD31575-341A-4F9B-BBBF-56AA4126E4ED}" dt="2026-05-13T22:11:36.713" v="229" actId="26606"/>
          <ac:spMkLst>
            <pc:docMk/>
            <pc:sldMk cId="2109385257" sldId="273"/>
            <ac:spMk id="123" creationId="{A6604B49-AD5C-4590-B051-06C8222ECD99}"/>
          </ac:spMkLst>
        </pc:spChg>
        <pc:spChg chg="add">
          <ac:chgData name="Lisa Budka (Nelson)" userId="0a72e47a-1f05-4025-848a-0baf868cd087" providerId="ADAL" clId="{1AD31575-341A-4F9B-BBBF-56AA4126E4ED}" dt="2026-05-13T22:11:36.713" v="229" actId="26606"/>
          <ac:spMkLst>
            <pc:docMk/>
            <pc:sldMk cId="2109385257" sldId="273"/>
            <ac:spMk id="124" creationId="{CC552A98-EF7D-4D42-AB69-066B786AB55B}"/>
          </ac:spMkLst>
        </pc:spChg>
        <pc:spChg chg="add">
          <ac:chgData name="Lisa Budka (Nelson)" userId="0a72e47a-1f05-4025-848a-0baf868cd087" providerId="ADAL" clId="{1AD31575-341A-4F9B-BBBF-56AA4126E4ED}" dt="2026-05-13T22:11:36.713" v="229" actId="26606"/>
          <ac:spMkLst>
            <pc:docMk/>
            <pc:sldMk cId="2109385257" sldId="273"/>
            <ac:spMk id="125" creationId="{A648176E-454C-437C-B0FC-9B82FCF32B24}"/>
          </ac:spMkLst>
        </pc:spChg>
        <pc:picChg chg="add mod">
          <ac:chgData name="Lisa Budka (Nelson)" userId="0a72e47a-1f05-4025-848a-0baf868cd087" providerId="ADAL" clId="{1AD31575-341A-4F9B-BBBF-56AA4126E4ED}" dt="2026-05-13T22:11:36.713" v="229" actId="26606"/>
          <ac:picMkLst>
            <pc:docMk/>
            <pc:sldMk cId="2109385257" sldId="273"/>
            <ac:picMk id="100" creationId="{00000000-0000-0000-0000-000000000000}"/>
          </ac:picMkLst>
        </pc:picChg>
      </pc:sldChg>
      <pc:sldChg chg="addSp modSp mod setBg modNotes">
        <pc:chgData name="Lisa Budka (Nelson)" userId="0a72e47a-1f05-4025-848a-0baf868cd087" providerId="ADAL" clId="{1AD31575-341A-4F9B-BBBF-56AA4126E4ED}" dt="2026-05-22T18:42:34.916" v="239" actId="27636"/>
        <pc:sldMkLst>
          <pc:docMk/>
          <pc:sldMk cId="3869343559" sldId="275"/>
        </pc:sldMkLst>
        <pc:spChg chg="mod">
          <ac:chgData name="Lisa Budka (Nelson)" userId="0a72e47a-1f05-4025-848a-0baf868cd087" providerId="ADAL" clId="{1AD31575-341A-4F9B-BBBF-56AA4126E4ED}" dt="2026-05-22T18:42:34.689" v="232" actId="26606"/>
          <ac:spMkLst>
            <pc:docMk/>
            <pc:sldMk cId="3869343559" sldId="275"/>
            <ac:spMk id="2" creationId="{C969C0DC-3736-826A-92FE-9153EFA4433E}"/>
          </ac:spMkLst>
        </pc:spChg>
        <pc:spChg chg="mod">
          <ac:chgData name="Lisa Budka (Nelson)" userId="0a72e47a-1f05-4025-848a-0baf868cd087" providerId="ADAL" clId="{1AD31575-341A-4F9B-BBBF-56AA4126E4ED}" dt="2026-05-22T18:42:34.916" v="239" actId="27636"/>
          <ac:spMkLst>
            <pc:docMk/>
            <pc:sldMk cId="3869343559" sldId="275"/>
            <ac:spMk id="6" creationId="{F3B6FB44-B588-39D6-617E-25CF871FD711}"/>
          </ac:spMkLst>
        </pc:spChg>
        <pc:spChg chg="add">
          <ac:chgData name="Lisa Budka (Nelson)" userId="0a72e47a-1f05-4025-848a-0baf868cd087" providerId="ADAL" clId="{1AD31575-341A-4F9B-BBBF-56AA4126E4ED}" dt="2026-05-13T22:11:49.889" v="230" actId="26606"/>
          <ac:spMkLst>
            <pc:docMk/>
            <pc:sldMk cId="3869343559" sldId="275"/>
            <ac:spMk id="105" creationId="{D1D34770-47A8-402C-AF23-2B653F2D88C1}"/>
          </ac:spMkLst>
        </pc:spChg>
        <pc:picChg chg="add mod">
          <ac:chgData name="Lisa Budka (Nelson)" userId="0a72e47a-1f05-4025-848a-0baf868cd087" providerId="ADAL" clId="{1AD31575-341A-4F9B-BBBF-56AA4126E4ED}" dt="2026-05-13T22:11:49.889" v="230" actId="26606"/>
          <ac:picMkLst>
            <pc:docMk/>
            <pc:sldMk cId="3869343559" sldId="275"/>
            <ac:picMk id="100" creationId="{00000000-0000-0000-0000-000000000000}"/>
          </ac:picMkLst>
        </pc:picChg>
      </pc:sldChg>
      <pc:sldChg chg="addSp modSp mod setBg modNotes">
        <pc:chgData name="Lisa Budka (Nelson)" userId="0a72e47a-1f05-4025-848a-0baf868cd087" providerId="ADAL" clId="{1AD31575-341A-4F9B-BBBF-56AA4126E4ED}" dt="2026-05-22T18:42:34.804" v="234" actId="27636"/>
        <pc:sldMkLst>
          <pc:docMk/>
          <pc:sldMk cId="1917210965" sldId="279"/>
        </pc:sldMkLst>
        <pc:spChg chg="mod">
          <ac:chgData name="Lisa Budka (Nelson)" userId="0a72e47a-1f05-4025-848a-0baf868cd087" providerId="ADAL" clId="{1AD31575-341A-4F9B-BBBF-56AA4126E4ED}" dt="2026-05-22T18:42:34.689" v="232" actId="26606"/>
          <ac:spMkLst>
            <pc:docMk/>
            <pc:sldMk cId="1917210965" sldId="279"/>
            <ac:spMk id="2" creationId="{7F9C61BC-C849-0C9E-43B9-96EF96FEE764}"/>
          </ac:spMkLst>
        </pc:spChg>
        <pc:spChg chg="mod">
          <ac:chgData name="Lisa Budka (Nelson)" userId="0a72e47a-1f05-4025-848a-0baf868cd087" providerId="ADAL" clId="{1AD31575-341A-4F9B-BBBF-56AA4126E4ED}" dt="2026-05-22T18:42:34.804" v="234" actId="27636"/>
          <ac:spMkLst>
            <pc:docMk/>
            <pc:sldMk cId="1917210965" sldId="279"/>
            <ac:spMk id="3" creationId="{3AE3C788-0F43-F52D-96E0-7F2C91C1FB5A}"/>
          </ac:spMkLst>
        </pc:spChg>
        <pc:spChg chg="add">
          <ac:chgData name="Lisa Budka (Nelson)" userId="0a72e47a-1f05-4025-848a-0baf868cd087" providerId="ADAL" clId="{1AD31575-341A-4F9B-BBBF-56AA4126E4ED}" dt="2026-05-13T22:09:09.306" v="210" actId="26606"/>
          <ac:spMkLst>
            <pc:docMk/>
            <pc:sldMk cId="1917210965" sldId="279"/>
            <ac:spMk id="105" creationId="{D1D34770-47A8-402C-AF23-2B653F2D88C1}"/>
          </ac:spMkLst>
        </pc:spChg>
        <pc:picChg chg="add mod">
          <ac:chgData name="Lisa Budka (Nelson)" userId="0a72e47a-1f05-4025-848a-0baf868cd087" providerId="ADAL" clId="{1AD31575-341A-4F9B-BBBF-56AA4126E4ED}" dt="2026-05-13T22:09:09.306" v="210" actId="26606"/>
          <ac:picMkLst>
            <pc:docMk/>
            <pc:sldMk cId="1917210965" sldId="279"/>
            <ac:picMk id="100" creationId="{00000000-0000-0000-0000-000000000000}"/>
          </ac:picMkLst>
        </pc:picChg>
      </pc:sldChg>
      <pc:sldChg chg="addSp delSp modSp add mod">
        <pc:chgData name="Lisa Budka (Nelson)" userId="0a72e47a-1f05-4025-848a-0baf868cd087" providerId="ADAL" clId="{1AD31575-341A-4F9B-BBBF-56AA4126E4ED}" dt="2026-05-29T19:43:40.573" v="345" actId="26606"/>
        <pc:sldMkLst>
          <pc:docMk/>
          <pc:sldMk cId="3869343559" sldId="280"/>
        </pc:sldMkLst>
        <pc:spChg chg="mod">
          <ac:chgData name="Lisa Budka (Nelson)" userId="0a72e47a-1f05-4025-848a-0baf868cd087" providerId="ADAL" clId="{1AD31575-341A-4F9B-BBBF-56AA4126E4ED}" dt="2026-05-29T19:43:40.573" v="345" actId="26606"/>
          <ac:spMkLst>
            <pc:docMk/>
            <pc:sldMk cId="3869343559" sldId="280"/>
            <ac:spMk id="2" creationId="{C969C0DC-3736-826A-92FE-9153EFA4433E}"/>
          </ac:spMkLst>
        </pc:spChg>
        <pc:spChg chg="mod">
          <ac:chgData name="Lisa Budka (Nelson)" userId="0a72e47a-1f05-4025-848a-0baf868cd087" providerId="ADAL" clId="{1AD31575-341A-4F9B-BBBF-56AA4126E4ED}" dt="2026-05-29T19:43:40.573" v="345" actId="26606"/>
          <ac:spMkLst>
            <pc:docMk/>
            <pc:sldMk cId="3869343559" sldId="280"/>
            <ac:spMk id="6" creationId="{F3B6FB44-B588-39D6-617E-25CF871FD711}"/>
          </ac:spMkLst>
        </pc:spChg>
        <pc:spChg chg="add del">
          <ac:chgData name="Lisa Budka (Nelson)" userId="0a72e47a-1f05-4025-848a-0baf868cd087" providerId="ADAL" clId="{1AD31575-341A-4F9B-BBBF-56AA4126E4ED}" dt="2026-05-29T19:43:40.573" v="345" actId="26606"/>
          <ac:spMkLst>
            <pc:docMk/>
            <pc:sldMk cId="3869343559" sldId="280"/>
            <ac:spMk id="105" creationId="{D1D34770-47A8-402C-AF23-2B653F2D88C1}"/>
          </ac:spMkLst>
        </pc:spChg>
        <pc:spChg chg="add del">
          <ac:chgData name="Lisa Budka (Nelson)" userId="0a72e47a-1f05-4025-848a-0baf868cd087" providerId="ADAL" clId="{1AD31575-341A-4F9B-BBBF-56AA4126E4ED}" dt="2026-05-29T19:43:28.639" v="342" actId="26606"/>
          <ac:spMkLst>
            <pc:docMk/>
            <pc:sldMk cId="3869343559" sldId="280"/>
            <ac:spMk id="110" creationId="{907EF6B7-1338-4443-8C46-6A318D952DFD}"/>
          </ac:spMkLst>
        </pc:spChg>
        <pc:spChg chg="add del">
          <ac:chgData name="Lisa Budka (Nelson)" userId="0a72e47a-1f05-4025-848a-0baf868cd087" providerId="ADAL" clId="{1AD31575-341A-4F9B-BBBF-56AA4126E4ED}" dt="2026-05-29T19:43:28.639" v="342" actId="26606"/>
          <ac:spMkLst>
            <pc:docMk/>
            <pc:sldMk cId="3869343559" sldId="280"/>
            <ac:spMk id="112" creationId="{DAAE4CDD-124C-4DCF-9584-B6033B545DD5}"/>
          </ac:spMkLst>
        </pc:spChg>
        <pc:spChg chg="add del">
          <ac:chgData name="Lisa Budka (Nelson)" userId="0a72e47a-1f05-4025-848a-0baf868cd087" providerId="ADAL" clId="{1AD31575-341A-4F9B-BBBF-56AA4126E4ED}" dt="2026-05-29T19:43:28.639" v="342" actId="26606"/>
          <ac:spMkLst>
            <pc:docMk/>
            <pc:sldMk cId="3869343559" sldId="280"/>
            <ac:spMk id="114" creationId="{081E4A58-353D-44AE-B2FC-2A74E2E400F7}"/>
          </ac:spMkLst>
        </pc:spChg>
        <pc:spChg chg="add del">
          <ac:chgData name="Lisa Budka (Nelson)" userId="0a72e47a-1f05-4025-848a-0baf868cd087" providerId="ADAL" clId="{1AD31575-341A-4F9B-BBBF-56AA4126E4ED}" dt="2026-05-29T19:43:40.561" v="344" actId="26606"/>
          <ac:spMkLst>
            <pc:docMk/>
            <pc:sldMk cId="3869343559" sldId="280"/>
            <ac:spMk id="116" creationId="{100EDD19-6802-4EC3-95CE-CFFAB042CFD6}"/>
          </ac:spMkLst>
        </pc:spChg>
        <pc:spChg chg="add del">
          <ac:chgData name="Lisa Budka (Nelson)" userId="0a72e47a-1f05-4025-848a-0baf868cd087" providerId="ADAL" clId="{1AD31575-341A-4F9B-BBBF-56AA4126E4ED}" dt="2026-05-29T19:43:40.561" v="344" actId="26606"/>
          <ac:spMkLst>
            <pc:docMk/>
            <pc:sldMk cId="3869343559" sldId="280"/>
            <ac:spMk id="117" creationId="{DB17E863-922E-4C26-BD64-E8FD41D28661}"/>
          </ac:spMkLst>
        </pc:spChg>
        <pc:spChg chg="add">
          <ac:chgData name="Lisa Budka (Nelson)" userId="0a72e47a-1f05-4025-848a-0baf868cd087" providerId="ADAL" clId="{1AD31575-341A-4F9B-BBBF-56AA4126E4ED}" dt="2026-05-29T19:43:40.573" v="345" actId="26606"/>
          <ac:spMkLst>
            <pc:docMk/>
            <pc:sldMk cId="3869343559" sldId="280"/>
            <ac:spMk id="119" creationId="{907EF6B7-1338-4443-8C46-6A318D952DFD}"/>
          </ac:spMkLst>
        </pc:spChg>
        <pc:spChg chg="add">
          <ac:chgData name="Lisa Budka (Nelson)" userId="0a72e47a-1f05-4025-848a-0baf868cd087" providerId="ADAL" clId="{1AD31575-341A-4F9B-BBBF-56AA4126E4ED}" dt="2026-05-29T19:43:40.573" v="345" actId="26606"/>
          <ac:spMkLst>
            <pc:docMk/>
            <pc:sldMk cId="3869343559" sldId="280"/>
            <ac:spMk id="120" creationId="{DAAE4CDD-124C-4DCF-9584-B6033B545DD5}"/>
          </ac:spMkLst>
        </pc:spChg>
        <pc:spChg chg="add">
          <ac:chgData name="Lisa Budka (Nelson)" userId="0a72e47a-1f05-4025-848a-0baf868cd087" providerId="ADAL" clId="{1AD31575-341A-4F9B-BBBF-56AA4126E4ED}" dt="2026-05-29T19:43:40.573" v="345" actId="26606"/>
          <ac:spMkLst>
            <pc:docMk/>
            <pc:sldMk cId="3869343559" sldId="280"/>
            <ac:spMk id="121" creationId="{081E4A58-353D-44AE-B2FC-2A74E2E400F7}"/>
          </ac:spMkLst>
        </pc:spChg>
      </pc:sldChg>
      <pc:sldChg chg="modSp add mod">
        <pc:chgData name="Lisa Budka (Nelson)" userId="0a72e47a-1f05-4025-848a-0baf868cd087" providerId="ADAL" clId="{1AD31575-341A-4F9B-BBBF-56AA4126E4ED}" dt="2026-05-29T19:39:56.241" v="337" actId="27636"/>
        <pc:sldMkLst>
          <pc:docMk/>
          <pc:sldMk cId="3952603288" sldId="281"/>
        </pc:sldMkLst>
        <pc:spChg chg="mod">
          <ac:chgData name="Lisa Budka (Nelson)" userId="0a72e47a-1f05-4025-848a-0baf868cd087" providerId="ADAL" clId="{1AD31575-341A-4F9B-BBBF-56AA4126E4ED}" dt="2026-05-29T19:39:56.241" v="337" actId="27636"/>
          <ac:spMkLst>
            <pc:docMk/>
            <pc:sldMk cId="3952603288" sldId="281"/>
            <ac:spMk id="6" creationId="{FD7B139E-CBB8-FEFC-4641-F7A574E274C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4B51DD-248C-4303-A63C-76AD11DB47CE}" type="datetimeFigureOut">
              <a:rPr lang="en-US" smtClean="0"/>
              <a:t>5/29/2026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DFEC81-6422-4FBC-A275-8679A1010B3D}" type="slidenum">
              <a:rPr lang="en-US" smtClean="0"/>
              <a:t>‹#›</a:t>
            </a:fld>
            <a:endParaRPr lang="en-US"/>
          </a:p>
        </p:txBody>
      </p:sp>
    </p:spTree>
    <p:extLst>
      <p:ext uri="{BB962C8B-B14F-4D97-AF65-F5344CB8AC3E}">
        <p14:creationId xmlns:p14="http://schemas.microsoft.com/office/powerpoint/2010/main" val="2117427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this practical guide on Standard 3: Evaluation. This presentation breaks down the accreditation evaluation requirements into clear, actionable steps for new postgraduate NP and PA training programs.</a:t>
            </a:r>
          </a:p>
          <a:p>
            <a:endParaRPr lang="en-US" dirty="0"/>
          </a:p>
        </p:txBody>
      </p:sp>
      <p:sp>
        <p:nvSpPr>
          <p:cNvPr id="4" name="Slide Number Placeholder 3"/>
          <p:cNvSpPr>
            <a:spLocks noGrp="1"/>
          </p:cNvSpPr>
          <p:nvPr>
            <p:ph type="sldNum" sz="quarter" idx="5"/>
          </p:nvPr>
        </p:nvSpPr>
        <p:spPr/>
        <p:txBody>
          <a:bodyPr/>
          <a:lstStyle/>
          <a:p>
            <a:fld id="{C43E25CC-8A24-40CF-84F2-DCE14E51DC29}" type="slidenum">
              <a:rPr lang="en-US" smtClean="0"/>
              <a:t>1</a:t>
            </a:fld>
            <a:endParaRPr lang="en-US"/>
          </a:p>
        </p:txBody>
      </p:sp>
    </p:spTree>
    <p:extLst>
      <p:ext uri="{BB962C8B-B14F-4D97-AF65-F5344CB8AC3E}">
        <p14:creationId xmlns:p14="http://schemas.microsoft.com/office/powerpoint/2010/main" val="2222294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sample timeline shows how Standard 3 requirements map across the program year. The key is to plan everything before the first trainee arrives. Build your evaluation calendar, create your assessment tools, and communicate the plan to all stakeholders at the outset.</a:t>
            </a:r>
          </a:p>
          <a:p>
            <a:endParaRPr lang="en-US"/>
          </a:p>
        </p:txBody>
      </p:sp>
      <p:sp>
        <p:nvSpPr>
          <p:cNvPr id="4" name="Slide Number Placeholder 3"/>
          <p:cNvSpPr>
            <a:spLocks noGrp="1"/>
          </p:cNvSpPr>
          <p:nvPr>
            <p:ph type="sldNum" sz="quarter" idx="5"/>
          </p:nvPr>
        </p:nvSpPr>
        <p:spPr/>
        <p:txBody>
          <a:bodyPr/>
          <a:lstStyle/>
          <a:p>
            <a:fld id="{E1BAB30F-6DA8-4D53-86DD-D94373727BFE}" type="slidenum">
              <a:rPr lang="en-US" smtClean="0"/>
              <a:t>11</a:t>
            </a:fld>
            <a:endParaRPr lang="en-US"/>
          </a:p>
        </p:txBody>
      </p:sp>
    </p:spTree>
    <p:extLst>
      <p:ext uri="{BB962C8B-B14F-4D97-AF65-F5344CB8AC3E}">
        <p14:creationId xmlns:p14="http://schemas.microsoft.com/office/powerpoint/2010/main" val="348005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five key takeaways for new programs: start early, be systematic, make evaluation bi-directional, document everything, and use the standards themselves as your checklist. Standards 3.1 through 3.12 tell you exactly what accreditors will be looking for.</a:t>
            </a:r>
          </a:p>
          <a:p>
            <a:endParaRPr lang="en-US"/>
          </a:p>
        </p:txBody>
      </p:sp>
      <p:sp>
        <p:nvSpPr>
          <p:cNvPr id="4" name="Slide Number Placeholder 3"/>
          <p:cNvSpPr>
            <a:spLocks noGrp="1"/>
          </p:cNvSpPr>
          <p:nvPr>
            <p:ph type="sldNum" sz="quarter" idx="5"/>
          </p:nvPr>
        </p:nvSpPr>
        <p:spPr/>
        <p:txBody>
          <a:bodyPr/>
          <a:lstStyle/>
          <a:p>
            <a:fld id="{52996635-02F5-4EA7-B519-F4E12FA2A436}" type="slidenum">
              <a:rPr lang="en-US" smtClean="0"/>
              <a:t>12</a:t>
            </a:fld>
            <a:endParaRPr lang="en-US"/>
          </a:p>
        </p:txBody>
      </p:sp>
    </p:spTree>
    <p:extLst>
      <p:ext uri="{BB962C8B-B14F-4D97-AF65-F5344CB8AC3E}">
        <p14:creationId xmlns:p14="http://schemas.microsoft.com/office/powerpoint/2010/main" val="3865658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DFEC81-6422-4FBC-A275-8679A1010B3D}" type="slidenum">
              <a:rPr lang="en-US" smtClean="0"/>
              <a:t>13</a:t>
            </a:fld>
            <a:endParaRPr lang="en-US"/>
          </a:p>
        </p:txBody>
      </p:sp>
    </p:spTree>
    <p:extLst>
      <p:ext uri="{BB962C8B-B14F-4D97-AF65-F5344CB8AC3E}">
        <p14:creationId xmlns:p14="http://schemas.microsoft.com/office/powerpoint/2010/main" val="112312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Standard 3 is one of the most comprehensive standards because it touches every part of your program. Evaluation is bi-directional: you evaluate trainees, but trainees also evaluate the program, faculty, and sites. Start building your evaluation plan early, ideally before your first trainee begins.</a:t>
            </a:r>
          </a:p>
          <a:p>
            <a:endParaRPr lang="en-US"/>
          </a:p>
        </p:txBody>
      </p:sp>
      <p:sp>
        <p:nvSpPr>
          <p:cNvPr id="4" name="Slide Number Placeholder 3"/>
          <p:cNvSpPr>
            <a:spLocks noGrp="1"/>
          </p:cNvSpPr>
          <p:nvPr>
            <p:ph type="sldNum" sz="quarter" idx="5"/>
          </p:nvPr>
        </p:nvSpPr>
        <p:spPr/>
        <p:txBody>
          <a:bodyPr/>
          <a:lstStyle/>
          <a:p>
            <a:fld id="{2C004C49-B4AC-42FA-B54B-58161C2B83EF}" type="slidenum">
              <a:rPr lang="en-US" smtClean="0"/>
              <a:t>3</a:t>
            </a:fld>
            <a:endParaRPr lang="en-US"/>
          </a:p>
        </p:txBody>
      </p:sp>
    </p:spTree>
    <p:extLst>
      <p:ext uri="{BB962C8B-B14F-4D97-AF65-F5344CB8AC3E}">
        <p14:creationId xmlns:p14="http://schemas.microsoft.com/office/powerpoint/2010/main" val="1732367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Standard 3 is organized into four main areas: trainee evaluation, organizational evaluation, clinical faculty evaluation, and ongoing program self-assessment. Each pillar requires both formative and summative evaluation methods, and all feed into a continuous improvement cycle.</a:t>
            </a:r>
          </a:p>
          <a:p>
            <a:endParaRPr lang="en-US"/>
          </a:p>
        </p:txBody>
      </p:sp>
      <p:sp>
        <p:nvSpPr>
          <p:cNvPr id="4" name="Slide Number Placeholder 3"/>
          <p:cNvSpPr>
            <a:spLocks noGrp="1"/>
          </p:cNvSpPr>
          <p:nvPr>
            <p:ph type="sldNum" sz="quarter" idx="5"/>
          </p:nvPr>
        </p:nvSpPr>
        <p:spPr/>
        <p:txBody>
          <a:bodyPr/>
          <a:lstStyle/>
          <a:p>
            <a:fld id="{9CC85331-C770-4E7D-9AF3-CAEC7D4C2DFE}" type="slidenum">
              <a:rPr lang="en-US" smtClean="0"/>
              <a:t>4</a:t>
            </a:fld>
            <a:endParaRPr lang="en-US"/>
          </a:p>
        </p:txBody>
      </p:sp>
    </p:spTree>
    <p:extLst>
      <p:ext uri="{BB962C8B-B14F-4D97-AF65-F5344CB8AC3E}">
        <p14:creationId xmlns:p14="http://schemas.microsoft.com/office/powerpoint/2010/main" val="2751844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Standards 3.1 through 3.3 cover how you systematically assess trainees. You need an objective process tied to your competencies</a:t>
            </a:r>
            <a:r>
              <a:rPr lang="en-US" dirty="0"/>
              <a:t>, </a:t>
            </a:r>
            <a:r>
              <a:rPr lang="en-US"/>
              <a:t>periodic individual assessments across all 10 </a:t>
            </a:r>
            <a:r>
              <a:rPr lang="en-US" dirty="0"/>
              <a:t>domains from </a:t>
            </a:r>
            <a:r>
              <a:rPr lang="en-US"/>
              <a:t>Standard 2</a:t>
            </a:r>
            <a:r>
              <a:rPr lang="en-US" dirty="0"/>
              <a:t>, and </a:t>
            </a:r>
            <a:r>
              <a:rPr lang="en-US"/>
              <a:t>a written process for addressing performance concerns that aligns with your HR policies.</a:t>
            </a:r>
          </a:p>
          <a:p>
            <a:endParaRPr lang="en-US" dirty="0"/>
          </a:p>
        </p:txBody>
      </p:sp>
      <p:sp>
        <p:nvSpPr>
          <p:cNvPr id="4" name="Slide Number Placeholder 3"/>
          <p:cNvSpPr>
            <a:spLocks noGrp="1"/>
          </p:cNvSpPr>
          <p:nvPr>
            <p:ph type="sldNum" sz="quarter" idx="5"/>
          </p:nvPr>
        </p:nvSpPr>
        <p:spPr/>
        <p:txBody>
          <a:bodyPr/>
          <a:lstStyle/>
          <a:p>
            <a:fld id="{3B71CC69-E114-4706-AE77-304749390281}" type="slidenum">
              <a:rPr lang="en-US" smtClean="0"/>
              <a:t>5</a:t>
            </a:fld>
            <a:endParaRPr lang="en-US"/>
          </a:p>
        </p:txBody>
      </p:sp>
    </p:spTree>
    <p:extLst>
      <p:ext uri="{BB962C8B-B14F-4D97-AF65-F5344CB8AC3E}">
        <p14:creationId xmlns:p14="http://schemas.microsoft.com/office/powerpoint/2010/main" val="541391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Standard 3.4 lists six minimum evaluations every program must conduct. A practical approach is to create an evaluation calendar at the start of the program year that maps when each of these evaluations occurs and who is responsible for administering them.</a:t>
            </a:r>
          </a:p>
          <a:p>
            <a:endParaRPr lang="en-US"/>
          </a:p>
        </p:txBody>
      </p:sp>
      <p:sp>
        <p:nvSpPr>
          <p:cNvPr id="4" name="Slide Number Placeholder 3"/>
          <p:cNvSpPr>
            <a:spLocks noGrp="1"/>
          </p:cNvSpPr>
          <p:nvPr>
            <p:ph type="sldNum" sz="quarter" idx="5"/>
          </p:nvPr>
        </p:nvSpPr>
        <p:spPr/>
        <p:txBody>
          <a:bodyPr/>
          <a:lstStyle/>
          <a:p>
            <a:fld id="{5567B8DC-DD2F-43B0-BDF3-B9A4AEF290FE}" type="slidenum">
              <a:rPr lang="en-US" smtClean="0"/>
              <a:t>6</a:t>
            </a:fld>
            <a:endParaRPr lang="en-US"/>
          </a:p>
        </p:txBody>
      </p:sp>
    </p:spTree>
    <p:extLst>
      <p:ext uri="{BB962C8B-B14F-4D97-AF65-F5344CB8AC3E}">
        <p14:creationId xmlns:p14="http://schemas.microsoft.com/office/powerpoint/2010/main" val="198536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Every trainee must maintain a portfolio documenting their clinical activity, self-assessments, projects, and learning goals. This portfolio serves as a key tool for coaching sessions. Consider using a shared online platform with standardized templates to make this manageable.</a:t>
            </a:r>
          </a:p>
          <a:p>
            <a:endParaRPr lang="en-US"/>
          </a:p>
        </p:txBody>
      </p:sp>
      <p:sp>
        <p:nvSpPr>
          <p:cNvPr id="4" name="Slide Number Placeholder 3"/>
          <p:cNvSpPr>
            <a:spLocks noGrp="1"/>
          </p:cNvSpPr>
          <p:nvPr>
            <p:ph type="sldNum" sz="quarter" idx="5"/>
          </p:nvPr>
        </p:nvSpPr>
        <p:spPr/>
        <p:txBody>
          <a:bodyPr/>
          <a:lstStyle/>
          <a:p>
            <a:fld id="{BB9C6EAC-EE3B-4503-ACA1-9B15F097FDD5}" type="slidenum">
              <a:rPr lang="en-US" smtClean="0"/>
              <a:t>7</a:t>
            </a:fld>
            <a:endParaRPr lang="en-US"/>
          </a:p>
        </p:txBody>
      </p:sp>
    </p:spTree>
    <p:extLst>
      <p:ext uri="{BB962C8B-B14F-4D97-AF65-F5344CB8AC3E}">
        <p14:creationId xmlns:p14="http://schemas.microsoft.com/office/powerpoint/2010/main" val="942112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organizational evaluation standards cover budget oversight, clinical site evaluation, and the advisory committee. The Program Director must understand where the program fits in the organizational budget. Every clinical training site needs documented initial and ongoing evaluation. The advisory committee should meet at least semi-annually with documented minutes.</a:t>
            </a:r>
          </a:p>
          <a:p>
            <a:endParaRPr lang="en-US" dirty="0"/>
          </a:p>
        </p:txBody>
      </p:sp>
      <p:sp>
        <p:nvSpPr>
          <p:cNvPr id="4" name="Slide Number Placeholder 3"/>
          <p:cNvSpPr>
            <a:spLocks noGrp="1"/>
          </p:cNvSpPr>
          <p:nvPr>
            <p:ph type="sldNum" sz="quarter" idx="5"/>
          </p:nvPr>
        </p:nvSpPr>
        <p:spPr/>
        <p:txBody>
          <a:bodyPr/>
          <a:lstStyle/>
          <a:p>
            <a:fld id="{BD6814F9-A9D4-4C36-9622-2A2C877A0426}" type="slidenum">
              <a:rPr lang="en-US" smtClean="0"/>
              <a:t>8</a:t>
            </a:fld>
            <a:endParaRPr lang="en-US"/>
          </a:p>
        </p:txBody>
      </p:sp>
    </p:spTree>
    <p:extLst>
      <p:ext uri="{BB962C8B-B14F-4D97-AF65-F5344CB8AC3E}">
        <p14:creationId xmlns:p14="http://schemas.microsoft.com/office/powerpoint/2010/main" val="767477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Faculty evaluation covers all clinical faculty including preceptors and didactic presenters. You need a process for both routine evaluation and addressing performance concerns. Faculty development is required, not optional. Consider annual preceptor workshops or teaching skills seminars.</a:t>
            </a:r>
          </a:p>
          <a:p>
            <a:endParaRPr lang="en-US"/>
          </a:p>
        </p:txBody>
      </p:sp>
      <p:sp>
        <p:nvSpPr>
          <p:cNvPr id="4" name="Slide Number Placeholder 3"/>
          <p:cNvSpPr>
            <a:spLocks noGrp="1"/>
          </p:cNvSpPr>
          <p:nvPr>
            <p:ph type="sldNum" sz="quarter" idx="5"/>
          </p:nvPr>
        </p:nvSpPr>
        <p:spPr/>
        <p:txBody>
          <a:bodyPr/>
          <a:lstStyle/>
          <a:p>
            <a:fld id="{75794821-AFBC-4FC4-986E-E1FBC3973591}" type="slidenum">
              <a:rPr lang="en-US" smtClean="0"/>
              <a:t>9</a:t>
            </a:fld>
            <a:endParaRPr lang="en-US"/>
          </a:p>
        </p:txBody>
      </p:sp>
    </p:spTree>
    <p:extLst>
      <p:ext uri="{BB962C8B-B14F-4D97-AF65-F5344CB8AC3E}">
        <p14:creationId xmlns:p14="http://schemas.microsoft.com/office/powerpoint/2010/main" val="3445243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Program self-assessment must happen at least annually using the accreditation standards as your benchmark</a:t>
            </a:r>
            <a:r>
              <a:rPr lang="en-US" dirty="0"/>
              <a:t>.</a:t>
            </a:r>
            <a:r>
              <a:rPr lang="en-US"/>
              <a:t> Track key outcome measures like completion rates</a:t>
            </a:r>
            <a:r>
              <a:rPr lang="en-US" dirty="0"/>
              <a:t>, </a:t>
            </a:r>
            <a:r>
              <a:rPr lang="en-US"/>
              <a:t>employment data</a:t>
            </a:r>
            <a:r>
              <a:rPr lang="en-US" dirty="0"/>
              <a:t>, and </a:t>
            </a:r>
            <a:r>
              <a:rPr lang="en-US"/>
              <a:t>alumni satisfaction</a:t>
            </a:r>
            <a:r>
              <a:rPr lang="en-US" dirty="0"/>
              <a:t>.</a:t>
            </a:r>
            <a:r>
              <a:rPr lang="en-US"/>
              <a:t> Document your findings </a:t>
            </a:r>
            <a:r>
              <a:rPr lang="en-US" dirty="0"/>
              <a:t>and </a:t>
            </a:r>
            <a:r>
              <a:rPr lang="en-US"/>
              <a:t>create an action plan that shows evidence of improvement over time</a:t>
            </a:r>
            <a:r>
              <a:rPr lang="en-US" dirty="0"/>
              <a:t>.</a:t>
            </a:r>
          </a:p>
          <a:p>
            <a:endParaRPr lang="en-US" dirty="0"/>
          </a:p>
        </p:txBody>
      </p:sp>
      <p:sp>
        <p:nvSpPr>
          <p:cNvPr id="4" name="Slide Number Placeholder 3"/>
          <p:cNvSpPr>
            <a:spLocks noGrp="1"/>
          </p:cNvSpPr>
          <p:nvPr>
            <p:ph type="sldNum" sz="quarter" idx="5"/>
          </p:nvPr>
        </p:nvSpPr>
        <p:spPr/>
        <p:txBody>
          <a:bodyPr/>
          <a:lstStyle/>
          <a:p>
            <a:fld id="{1D2897C0-36F2-48B5-8DD3-DC8E5B5B67A8}" type="slidenum">
              <a:rPr lang="en-US" smtClean="0"/>
              <a:t>10</a:t>
            </a:fld>
            <a:endParaRPr lang="en-US"/>
          </a:p>
        </p:txBody>
      </p:sp>
    </p:spTree>
    <p:extLst>
      <p:ext uri="{BB962C8B-B14F-4D97-AF65-F5344CB8AC3E}">
        <p14:creationId xmlns:p14="http://schemas.microsoft.com/office/powerpoint/2010/main" val="62600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A4236-2888-AD81-3689-170FD37980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79AEC5-A5E9-BC5A-00AF-204B21743D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A6E953-46C8-3382-1D6C-1D02DF92B7F7}"/>
              </a:ext>
            </a:extLst>
          </p:cNvPr>
          <p:cNvSpPr>
            <a:spLocks noGrp="1"/>
          </p:cNvSpPr>
          <p:nvPr>
            <p:ph type="dt" sz="half" idx="10"/>
          </p:nvPr>
        </p:nvSpPr>
        <p:spPr/>
        <p:txBody>
          <a:bodyPr/>
          <a:lstStyle/>
          <a:p>
            <a:fld id="{35EE1204-AAF3-4167-B10E-222442CBFE94}" type="datetimeFigureOut">
              <a:rPr lang="en-US" smtClean="0"/>
              <a:t>5/29/2026</a:t>
            </a:fld>
            <a:endParaRPr lang="en-US"/>
          </a:p>
        </p:txBody>
      </p:sp>
      <p:sp>
        <p:nvSpPr>
          <p:cNvPr id="5" name="Footer Placeholder 4">
            <a:extLst>
              <a:ext uri="{FF2B5EF4-FFF2-40B4-BE49-F238E27FC236}">
                <a16:creationId xmlns:a16="http://schemas.microsoft.com/office/drawing/2014/main" id="{A725E52C-D014-438A-FC53-8F1BAA65DE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6DFEC3-0BD1-27B2-DFCF-EF9DCC2A2D84}"/>
              </a:ext>
            </a:extLst>
          </p:cNvPr>
          <p:cNvSpPr>
            <a:spLocks noGrp="1"/>
          </p:cNvSpPr>
          <p:nvPr>
            <p:ph type="sldNum" sz="quarter" idx="12"/>
          </p:nvPr>
        </p:nvSpPr>
        <p:spPr/>
        <p:txBody>
          <a:bodyPr/>
          <a:lstStyle/>
          <a:p>
            <a:fld id="{3A583595-3892-43FD-9E62-6BAA79F80E04}" type="slidenum">
              <a:rPr lang="en-US" smtClean="0"/>
              <a:t>‹#›</a:t>
            </a:fld>
            <a:endParaRPr lang="en-US"/>
          </a:p>
        </p:txBody>
      </p:sp>
    </p:spTree>
    <p:extLst>
      <p:ext uri="{BB962C8B-B14F-4D97-AF65-F5344CB8AC3E}">
        <p14:creationId xmlns:p14="http://schemas.microsoft.com/office/powerpoint/2010/main" val="3767325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0CB65-24B2-D422-E709-6F1FDF7F78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8A73DB-3A6F-4FA8-45DD-ACFE805155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CA75E4-55D3-9039-B1B1-3213E9F06178}"/>
              </a:ext>
            </a:extLst>
          </p:cNvPr>
          <p:cNvSpPr>
            <a:spLocks noGrp="1"/>
          </p:cNvSpPr>
          <p:nvPr>
            <p:ph type="dt" sz="half" idx="10"/>
          </p:nvPr>
        </p:nvSpPr>
        <p:spPr/>
        <p:txBody>
          <a:bodyPr/>
          <a:lstStyle/>
          <a:p>
            <a:fld id="{35EE1204-AAF3-4167-B10E-222442CBFE94}" type="datetimeFigureOut">
              <a:rPr lang="en-US" smtClean="0"/>
              <a:t>5/29/2026</a:t>
            </a:fld>
            <a:endParaRPr lang="en-US"/>
          </a:p>
        </p:txBody>
      </p:sp>
      <p:sp>
        <p:nvSpPr>
          <p:cNvPr id="5" name="Footer Placeholder 4">
            <a:extLst>
              <a:ext uri="{FF2B5EF4-FFF2-40B4-BE49-F238E27FC236}">
                <a16:creationId xmlns:a16="http://schemas.microsoft.com/office/drawing/2014/main" id="{D0AE2ED2-8149-917B-1473-3EB0BBB758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1105D8-1045-358B-ACFE-23DB49A3CD96}"/>
              </a:ext>
            </a:extLst>
          </p:cNvPr>
          <p:cNvSpPr>
            <a:spLocks noGrp="1"/>
          </p:cNvSpPr>
          <p:nvPr>
            <p:ph type="sldNum" sz="quarter" idx="12"/>
          </p:nvPr>
        </p:nvSpPr>
        <p:spPr/>
        <p:txBody>
          <a:bodyPr/>
          <a:lstStyle/>
          <a:p>
            <a:fld id="{3A583595-3892-43FD-9E62-6BAA79F80E04}" type="slidenum">
              <a:rPr lang="en-US" smtClean="0"/>
              <a:t>‹#›</a:t>
            </a:fld>
            <a:endParaRPr lang="en-US"/>
          </a:p>
        </p:txBody>
      </p:sp>
    </p:spTree>
    <p:extLst>
      <p:ext uri="{BB962C8B-B14F-4D97-AF65-F5344CB8AC3E}">
        <p14:creationId xmlns:p14="http://schemas.microsoft.com/office/powerpoint/2010/main" val="3475446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F9F527-2408-0AD2-6F8F-2898A74F49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E61B2B-85E8-6B8D-0F1E-7E982236ED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3B04AA-9074-4AF8-C3AF-171B6461D7EB}"/>
              </a:ext>
            </a:extLst>
          </p:cNvPr>
          <p:cNvSpPr>
            <a:spLocks noGrp="1"/>
          </p:cNvSpPr>
          <p:nvPr>
            <p:ph type="dt" sz="half" idx="10"/>
          </p:nvPr>
        </p:nvSpPr>
        <p:spPr/>
        <p:txBody>
          <a:bodyPr/>
          <a:lstStyle/>
          <a:p>
            <a:fld id="{35EE1204-AAF3-4167-B10E-222442CBFE94}" type="datetimeFigureOut">
              <a:rPr lang="en-US" smtClean="0"/>
              <a:t>5/29/2026</a:t>
            </a:fld>
            <a:endParaRPr lang="en-US"/>
          </a:p>
        </p:txBody>
      </p:sp>
      <p:sp>
        <p:nvSpPr>
          <p:cNvPr id="5" name="Footer Placeholder 4">
            <a:extLst>
              <a:ext uri="{FF2B5EF4-FFF2-40B4-BE49-F238E27FC236}">
                <a16:creationId xmlns:a16="http://schemas.microsoft.com/office/drawing/2014/main" id="{18520562-8AA0-FA5F-6C9B-68C66233F3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FDDD92-0C03-B2CD-8B7E-44CA34291DB3}"/>
              </a:ext>
            </a:extLst>
          </p:cNvPr>
          <p:cNvSpPr>
            <a:spLocks noGrp="1"/>
          </p:cNvSpPr>
          <p:nvPr>
            <p:ph type="sldNum" sz="quarter" idx="12"/>
          </p:nvPr>
        </p:nvSpPr>
        <p:spPr/>
        <p:txBody>
          <a:bodyPr/>
          <a:lstStyle/>
          <a:p>
            <a:fld id="{3A583595-3892-43FD-9E62-6BAA79F80E04}" type="slidenum">
              <a:rPr lang="en-US" smtClean="0"/>
              <a:t>‹#›</a:t>
            </a:fld>
            <a:endParaRPr lang="en-US"/>
          </a:p>
        </p:txBody>
      </p:sp>
    </p:spTree>
    <p:extLst>
      <p:ext uri="{BB962C8B-B14F-4D97-AF65-F5344CB8AC3E}">
        <p14:creationId xmlns:p14="http://schemas.microsoft.com/office/powerpoint/2010/main" val="1987034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18291-E7E3-F9D3-7C59-46AC94D17A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7100A2-4A53-6015-CF26-43E5E18D10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70A5AB-E9CD-8B59-06C3-55D0A3CEFFD0}"/>
              </a:ext>
            </a:extLst>
          </p:cNvPr>
          <p:cNvSpPr>
            <a:spLocks noGrp="1"/>
          </p:cNvSpPr>
          <p:nvPr>
            <p:ph type="dt" sz="half" idx="10"/>
          </p:nvPr>
        </p:nvSpPr>
        <p:spPr/>
        <p:txBody>
          <a:bodyPr/>
          <a:lstStyle/>
          <a:p>
            <a:fld id="{35EE1204-AAF3-4167-B10E-222442CBFE94}" type="datetimeFigureOut">
              <a:rPr lang="en-US" smtClean="0"/>
              <a:t>5/29/2026</a:t>
            </a:fld>
            <a:endParaRPr lang="en-US"/>
          </a:p>
        </p:txBody>
      </p:sp>
      <p:sp>
        <p:nvSpPr>
          <p:cNvPr id="5" name="Footer Placeholder 4">
            <a:extLst>
              <a:ext uri="{FF2B5EF4-FFF2-40B4-BE49-F238E27FC236}">
                <a16:creationId xmlns:a16="http://schemas.microsoft.com/office/drawing/2014/main" id="{8D3CCC7F-6038-5436-9083-206C6C08AE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017271-4C4B-818A-CE3E-DF385434B08F}"/>
              </a:ext>
            </a:extLst>
          </p:cNvPr>
          <p:cNvSpPr>
            <a:spLocks noGrp="1"/>
          </p:cNvSpPr>
          <p:nvPr>
            <p:ph type="sldNum" sz="quarter" idx="12"/>
          </p:nvPr>
        </p:nvSpPr>
        <p:spPr/>
        <p:txBody>
          <a:bodyPr/>
          <a:lstStyle/>
          <a:p>
            <a:fld id="{3A583595-3892-43FD-9E62-6BAA79F80E04}" type="slidenum">
              <a:rPr lang="en-US" smtClean="0"/>
              <a:t>‹#›</a:t>
            </a:fld>
            <a:endParaRPr lang="en-US"/>
          </a:p>
        </p:txBody>
      </p:sp>
    </p:spTree>
    <p:extLst>
      <p:ext uri="{BB962C8B-B14F-4D97-AF65-F5344CB8AC3E}">
        <p14:creationId xmlns:p14="http://schemas.microsoft.com/office/powerpoint/2010/main" val="2320886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D4A2E-FB4D-5119-5D02-D8E3C3E786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6A80B23-1C2C-6964-343A-C1D6CC38A18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76E639-74E1-6D1D-F510-B21B446D6625}"/>
              </a:ext>
            </a:extLst>
          </p:cNvPr>
          <p:cNvSpPr>
            <a:spLocks noGrp="1"/>
          </p:cNvSpPr>
          <p:nvPr>
            <p:ph type="dt" sz="half" idx="10"/>
          </p:nvPr>
        </p:nvSpPr>
        <p:spPr/>
        <p:txBody>
          <a:bodyPr/>
          <a:lstStyle/>
          <a:p>
            <a:fld id="{35EE1204-AAF3-4167-B10E-222442CBFE94}" type="datetimeFigureOut">
              <a:rPr lang="en-US" smtClean="0"/>
              <a:t>5/29/2026</a:t>
            </a:fld>
            <a:endParaRPr lang="en-US"/>
          </a:p>
        </p:txBody>
      </p:sp>
      <p:sp>
        <p:nvSpPr>
          <p:cNvPr id="5" name="Footer Placeholder 4">
            <a:extLst>
              <a:ext uri="{FF2B5EF4-FFF2-40B4-BE49-F238E27FC236}">
                <a16:creationId xmlns:a16="http://schemas.microsoft.com/office/drawing/2014/main" id="{A17BE34F-F84A-ABA1-856A-61A6A64272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DCDAF6-E6FF-B538-1EB7-E16233CB3F65}"/>
              </a:ext>
            </a:extLst>
          </p:cNvPr>
          <p:cNvSpPr>
            <a:spLocks noGrp="1"/>
          </p:cNvSpPr>
          <p:nvPr>
            <p:ph type="sldNum" sz="quarter" idx="12"/>
          </p:nvPr>
        </p:nvSpPr>
        <p:spPr/>
        <p:txBody>
          <a:bodyPr/>
          <a:lstStyle/>
          <a:p>
            <a:fld id="{3A583595-3892-43FD-9E62-6BAA79F80E04}" type="slidenum">
              <a:rPr lang="en-US" smtClean="0"/>
              <a:t>‹#›</a:t>
            </a:fld>
            <a:endParaRPr lang="en-US"/>
          </a:p>
        </p:txBody>
      </p:sp>
    </p:spTree>
    <p:extLst>
      <p:ext uri="{BB962C8B-B14F-4D97-AF65-F5344CB8AC3E}">
        <p14:creationId xmlns:p14="http://schemas.microsoft.com/office/powerpoint/2010/main" val="2447449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A0A1C-B808-035D-7BD5-5475A532E1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FFD040-451C-58BA-906F-E4D0C64214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35D8D59-6560-D97A-C205-8893792DA3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0AAEFD-5BEE-4817-3808-257C91ED5A99}"/>
              </a:ext>
            </a:extLst>
          </p:cNvPr>
          <p:cNvSpPr>
            <a:spLocks noGrp="1"/>
          </p:cNvSpPr>
          <p:nvPr>
            <p:ph type="dt" sz="half" idx="10"/>
          </p:nvPr>
        </p:nvSpPr>
        <p:spPr/>
        <p:txBody>
          <a:bodyPr/>
          <a:lstStyle/>
          <a:p>
            <a:fld id="{35EE1204-AAF3-4167-B10E-222442CBFE94}" type="datetimeFigureOut">
              <a:rPr lang="en-US" smtClean="0"/>
              <a:t>5/29/2026</a:t>
            </a:fld>
            <a:endParaRPr lang="en-US"/>
          </a:p>
        </p:txBody>
      </p:sp>
      <p:sp>
        <p:nvSpPr>
          <p:cNvPr id="6" name="Footer Placeholder 5">
            <a:extLst>
              <a:ext uri="{FF2B5EF4-FFF2-40B4-BE49-F238E27FC236}">
                <a16:creationId xmlns:a16="http://schemas.microsoft.com/office/drawing/2014/main" id="{7BC4012D-65C2-2A8C-59E2-B414B0D0C5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4F7E06-8A14-9AA7-D9A8-34743227F06E}"/>
              </a:ext>
            </a:extLst>
          </p:cNvPr>
          <p:cNvSpPr>
            <a:spLocks noGrp="1"/>
          </p:cNvSpPr>
          <p:nvPr>
            <p:ph type="sldNum" sz="quarter" idx="12"/>
          </p:nvPr>
        </p:nvSpPr>
        <p:spPr/>
        <p:txBody>
          <a:bodyPr/>
          <a:lstStyle/>
          <a:p>
            <a:fld id="{3A583595-3892-43FD-9E62-6BAA79F80E04}" type="slidenum">
              <a:rPr lang="en-US" smtClean="0"/>
              <a:t>‹#›</a:t>
            </a:fld>
            <a:endParaRPr lang="en-US"/>
          </a:p>
        </p:txBody>
      </p:sp>
    </p:spTree>
    <p:extLst>
      <p:ext uri="{BB962C8B-B14F-4D97-AF65-F5344CB8AC3E}">
        <p14:creationId xmlns:p14="http://schemas.microsoft.com/office/powerpoint/2010/main" val="3525360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6D0A2-6B37-3689-1B43-00675DE9D2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CAF0E0-A101-3BAA-ADBC-8F6BC14860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17551F-BD72-60C0-5511-78292F4CC4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C7F5C1-B3DF-A469-FD6A-316A9866F3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11007B-8CF7-6D54-6999-C419A4F2F3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9E0998-63BF-CB2D-F7BD-4F2D372D3153}"/>
              </a:ext>
            </a:extLst>
          </p:cNvPr>
          <p:cNvSpPr>
            <a:spLocks noGrp="1"/>
          </p:cNvSpPr>
          <p:nvPr>
            <p:ph type="dt" sz="half" idx="10"/>
          </p:nvPr>
        </p:nvSpPr>
        <p:spPr/>
        <p:txBody>
          <a:bodyPr/>
          <a:lstStyle/>
          <a:p>
            <a:fld id="{35EE1204-AAF3-4167-B10E-222442CBFE94}" type="datetimeFigureOut">
              <a:rPr lang="en-US" smtClean="0"/>
              <a:t>5/29/2026</a:t>
            </a:fld>
            <a:endParaRPr lang="en-US"/>
          </a:p>
        </p:txBody>
      </p:sp>
      <p:sp>
        <p:nvSpPr>
          <p:cNvPr id="8" name="Footer Placeholder 7">
            <a:extLst>
              <a:ext uri="{FF2B5EF4-FFF2-40B4-BE49-F238E27FC236}">
                <a16:creationId xmlns:a16="http://schemas.microsoft.com/office/drawing/2014/main" id="{B3DB1B8A-3976-BA74-4CD7-82E1457553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D3FDE05-67CC-99F2-744A-5056C7E6E4EA}"/>
              </a:ext>
            </a:extLst>
          </p:cNvPr>
          <p:cNvSpPr>
            <a:spLocks noGrp="1"/>
          </p:cNvSpPr>
          <p:nvPr>
            <p:ph type="sldNum" sz="quarter" idx="12"/>
          </p:nvPr>
        </p:nvSpPr>
        <p:spPr/>
        <p:txBody>
          <a:bodyPr/>
          <a:lstStyle/>
          <a:p>
            <a:fld id="{3A583595-3892-43FD-9E62-6BAA79F80E04}" type="slidenum">
              <a:rPr lang="en-US" smtClean="0"/>
              <a:t>‹#›</a:t>
            </a:fld>
            <a:endParaRPr lang="en-US"/>
          </a:p>
        </p:txBody>
      </p:sp>
    </p:spTree>
    <p:extLst>
      <p:ext uri="{BB962C8B-B14F-4D97-AF65-F5344CB8AC3E}">
        <p14:creationId xmlns:p14="http://schemas.microsoft.com/office/powerpoint/2010/main" val="3733631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F5095-B048-025A-52A3-0A5776B6B0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9CFC4D-0179-0588-2782-6AE3A7650081}"/>
              </a:ext>
            </a:extLst>
          </p:cNvPr>
          <p:cNvSpPr>
            <a:spLocks noGrp="1"/>
          </p:cNvSpPr>
          <p:nvPr>
            <p:ph type="dt" sz="half" idx="10"/>
          </p:nvPr>
        </p:nvSpPr>
        <p:spPr/>
        <p:txBody>
          <a:bodyPr/>
          <a:lstStyle/>
          <a:p>
            <a:fld id="{35EE1204-AAF3-4167-B10E-222442CBFE94}" type="datetimeFigureOut">
              <a:rPr lang="en-US" smtClean="0"/>
              <a:t>5/29/2026</a:t>
            </a:fld>
            <a:endParaRPr lang="en-US"/>
          </a:p>
        </p:txBody>
      </p:sp>
      <p:sp>
        <p:nvSpPr>
          <p:cNvPr id="4" name="Footer Placeholder 3">
            <a:extLst>
              <a:ext uri="{FF2B5EF4-FFF2-40B4-BE49-F238E27FC236}">
                <a16:creationId xmlns:a16="http://schemas.microsoft.com/office/drawing/2014/main" id="{C3A5AEAA-6EFA-D772-0AC9-4AD143F796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2EDE95-B77C-34FF-CF85-1E6ACCF9C93E}"/>
              </a:ext>
            </a:extLst>
          </p:cNvPr>
          <p:cNvSpPr>
            <a:spLocks noGrp="1"/>
          </p:cNvSpPr>
          <p:nvPr>
            <p:ph type="sldNum" sz="quarter" idx="12"/>
          </p:nvPr>
        </p:nvSpPr>
        <p:spPr/>
        <p:txBody>
          <a:bodyPr/>
          <a:lstStyle/>
          <a:p>
            <a:fld id="{3A583595-3892-43FD-9E62-6BAA79F80E04}" type="slidenum">
              <a:rPr lang="en-US" smtClean="0"/>
              <a:t>‹#›</a:t>
            </a:fld>
            <a:endParaRPr lang="en-US"/>
          </a:p>
        </p:txBody>
      </p:sp>
    </p:spTree>
    <p:extLst>
      <p:ext uri="{BB962C8B-B14F-4D97-AF65-F5344CB8AC3E}">
        <p14:creationId xmlns:p14="http://schemas.microsoft.com/office/powerpoint/2010/main" val="313551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03ECF3-A089-D1A0-6BC7-077C4D428606}"/>
              </a:ext>
            </a:extLst>
          </p:cNvPr>
          <p:cNvSpPr>
            <a:spLocks noGrp="1"/>
          </p:cNvSpPr>
          <p:nvPr>
            <p:ph type="dt" sz="half" idx="10"/>
          </p:nvPr>
        </p:nvSpPr>
        <p:spPr/>
        <p:txBody>
          <a:bodyPr/>
          <a:lstStyle/>
          <a:p>
            <a:fld id="{35EE1204-AAF3-4167-B10E-222442CBFE94}" type="datetimeFigureOut">
              <a:rPr lang="en-US" smtClean="0"/>
              <a:t>5/29/2026</a:t>
            </a:fld>
            <a:endParaRPr lang="en-US"/>
          </a:p>
        </p:txBody>
      </p:sp>
      <p:sp>
        <p:nvSpPr>
          <p:cNvPr id="3" name="Footer Placeholder 2">
            <a:extLst>
              <a:ext uri="{FF2B5EF4-FFF2-40B4-BE49-F238E27FC236}">
                <a16:creationId xmlns:a16="http://schemas.microsoft.com/office/drawing/2014/main" id="{7C0936CB-7FDD-9F0C-3C51-CA46088C6AB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243E91-AAEE-6A64-6745-9EE5F7C702BB}"/>
              </a:ext>
            </a:extLst>
          </p:cNvPr>
          <p:cNvSpPr>
            <a:spLocks noGrp="1"/>
          </p:cNvSpPr>
          <p:nvPr>
            <p:ph type="sldNum" sz="quarter" idx="12"/>
          </p:nvPr>
        </p:nvSpPr>
        <p:spPr/>
        <p:txBody>
          <a:bodyPr/>
          <a:lstStyle/>
          <a:p>
            <a:fld id="{3A583595-3892-43FD-9E62-6BAA79F80E04}" type="slidenum">
              <a:rPr lang="en-US" smtClean="0"/>
              <a:t>‹#›</a:t>
            </a:fld>
            <a:endParaRPr lang="en-US"/>
          </a:p>
        </p:txBody>
      </p:sp>
    </p:spTree>
    <p:extLst>
      <p:ext uri="{BB962C8B-B14F-4D97-AF65-F5344CB8AC3E}">
        <p14:creationId xmlns:p14="http://schemas.microsoft.com/office/powerpoint/2010/main" val="3983061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8F184-8E99-E30A-59D4-5C7AF6B898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63158E-7C9C-0529-C0B9-777CFD3AC5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B600DD-DBB3-A837-6BDA-E5DA50FA13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1D6639-9BE0-F58F-0F9D-B1A5E2076EF3}"/>
              </a:ext>
            </a:extLst>
          </p:cNvPr>
          <p:cNvSpPr>
            <a:spLocks noGrp="1"/>
          </p:cNvSpPr>
          <p:nvPr>
            <p:ph type="dt" sz="half" idx="10"/>
          </p:nvPr>
        </p:nvSpPr>
        <p:spPr/>
        <p:txBody>
          <a:bodyPr/>
          <a:lstStyle/>
          <a:p>
            <a:fld id="{35EE1204-AAF3-4167-B10E-222442CBFE94}" type="datetimeFigureOut">
              <a:rPr lang="en-US" smtClean="0"/>
              <a:t>5/29/2026</a:t>
            </a:fld>
            <a:endParaRPr lang="en-US"/>
          </a:p>
        </p:txBody>
      </p:sp>
      <p:sp>
        <p:nvSpPr>
          <p:cNvPr id="6" name="Footer Placeholder 5">
            <a:extLst>
              <a:ext uri="{FF2B5EF4-FFF2-40B4-BE49-F238E27FC236}">
                <a16:creationId xmlns:a16="http://schemas.microsoft.com/office/drawing/2014/main" id="{D071E854-0A9C-6AF8-F99A-7B002D3C4A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BE5511-FEB1-648D-E885-1BF985133400}"/>
              </a:ext>
            </a:extLst>
          </p:cNvPr>
          <p:cNvSpPr>
            <a:spLocks noGrp="1"/>
          </p:cNvSpPr>
          <p:nvPr>
            <p:ph type="sldNum" sz="quarter" idx="12"/>
          </p:nvPr>
        </p:nvSpPr>
        <p:spPr/>
        <p:txBody>
          <a:bodyPr/>
          <a:lstStyle/>
          <a:p>
            <a:fld id="{3A583595-3892-43FD-9E62-6BAA79F80E04}" type="slidenum">
              <a:rPr lang="en-US" smtClean="0"/>
              <a:t>‹#›</a:t>
            </a:fld>
            <a:endParaRPr lang="en-US"/>
          </a:p>
        </p:txBody>
      </p:sp>
    </p:spTree>
    <p:extLst>
      <p:ext uri="{BB962C8B-B14F-4D97-AF65-F5344CB8AC3E}">
        <p14:creationId xmlns:p14="http://schemas.microsoft.com/office/powerpoint/2010/main" val="4173409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D971B-3A8B-4888-4300-B07D0DFC24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BAC3E28-1537-441A-6937-CB93176185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DF44728-0994-4C83-ABE4-4CE80BA4F4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CCFFA6-CA95-6ECF-FAB3-D4D151AAB919}"/>
              </a:ext>
            </a:extLst>
          </p:cNvPr>
          <p:cNvSpPr>
            <a:spLocks noGrp="1"/>
          </p:cNvSpPr>
          <p:nvPr>
            <p:ph type="dt" sz="half" idx="10"/>
          </p:nvPr>
        </p:nvSpPr>
        <p:spPr/>
        <p:txBody>
          <a:bodyPr/>
          <a:lstStyle/>
          <a:p>
            <a:fld id="{35EE1204-AAF3-4167-B10E-222442CBFE94}" type="datetimeFigureOut">
              <a:rPr lang="en-US" smtClean="0"/>
              <a:t>5/29/2026</a:t>
            </a:fld>
            <a:endParaRPr lang="en-US"/>
          </a:p>
        </p:txBody>
      </p:sp>
      <p:sp>
        <p:nvSpPr>
          <p:cNvPr id="6" name="Footer Placeholder 5">
            <a:extLst>
              <a:ext uri="{FF2B5EF4-FFF2-40B4-BE49-F238E27FC236}">
                <a16:creationId xmlns:a16="http://schemas.microsoft.com/office/drawing/2014/main" id="{2D07D9D4-5514-1989-FCB2-6EFD05F09B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6D8061-F7DC-8EA1-5792-D5BE155475DB}"/>
              </a:ext>
            </a:extLst>
          </p:cNvPr>
          <p:cNvSpPr>
            <a:spLocks noGrp="1"/>
          </p:cNvSpPr>
          <p:nvPr>
            <p:ph type="sldNum" sz="quarter" idx="12"/>
          </p:nvPr>
        </p:nvSpPr>
        <p:spPr/>
        <p:txBody>
          <a:bodyPr/>
          <a:lstStyle/>
          <a:p>
            <a:fld id="{3A583595-3892-43FD-9E62-6BAA79F80E04}" type="slidenum">
              <a:rPr lang="en-US" smtClean="0"/>
              <a:t>‹#›</a:t>
            </a:fld>
            <a:endParaRPr lang="en-US"/>
          </a:p>
        </p:txBody>
      </p:sp>
    </p:spTree>
    <p:extLst>
      <p:ext uri="{BB962C8B-B14F-4D97-AF65-F5344CB8AC3E}">
        <p14:creationId xmlns:p14="http://schemas.microsoft.com/office/powerpoint/2010/main" val="172838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D391D8-B320-C17C-7354-CEA6EA295A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FE2385D-5715-F8A6-E31D-1DD6764A72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066E14-9D0B-B69F-7FB2-7266EA06AC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5EE1204-AAF3-4167-B10E-222442CBFE94}" type="datetimeFigureOut">
              <a:rPr lang="en-US" smtClean="0"/>
              <a:t>5/29/2026</a:t>
            </a:fld>
            <a:endParaRPr lang="en-US"/>
          </a:p>
        </p:txBody>
      </p:sp>
      <p:sp>
        <p:nvSpPr>
          <p:cNvPr id="5" name="Footer Placeholder 4">
            <a:extLst>
              <a:ext uri="{FF2B5EF4-FFF2-40B4-BE49-F238E27FC236}">
                <a16:creationId xmlns:a16="http://schemas.microsoft.com/office/drawing/2014/main" id="{FEBAF6B9-8724-9388-7450-0B0F1D3597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9065F29-076C-B9F7-6BD1-BB1FFB9B97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A583595-3892-43FD-9E62-6BAA79F80E04}" type="slidenum">
              <a:rPr lang="en-US" smtClean="0"/>
              <a:t>‹#›</a:t>
            </a:fld>
            <a:endParaRPr lang="en-US"/>
          </a:p>
        </p:txBody>
      </p:sp>
    </p:spTree>
    <p:extLst>
      <p:ext uri="{BB962C8B-B14F-4D97-AF65-F5344CB8AC3E}">
        <p14:creationId xmlns:p14="http://schemas.microsoft.com/office/powerpoint/2010/main" val="3925634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apppostgradtraining.com/wp-content/uploads/2025/08/Accreditation-Standards-2025.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0" name="Picture 100"/>
          <p:cNvPicPr>
            <a:picLocks noChangeAspect="1"/>
          </p:cNvPicPr>
          <p:nvPr/>
        </p:nvPicPr>
        <p:blipFill>
          <a:blip r:embed="rId3"/>
          <a:srcRect l="7954" r="13382" b="-1"/>
          <a:stretch>
            <a:fillRect/>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14" name="Freeform: Shape 113">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5" name="Freeform: Shape 114">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4E688A8-BA09-57E1-A4B8-34AF187B8CE4}"/>
              </a:ext>
            </a:extLst>
          </p:cNvPr>
          <p:cNvSpPr>
            <a:spLocks noGrp="1"/>
          </p:cNvSpPr>
          <p:nvPr>
            <p:ph type="ctrTitle"/>
          </p:nvPr>
        </p:nvSpPr>
        <p:spPr>
          <a:xfrm>
            <a:off x="477981" y="1122363"/>
            <a:ext cx="4023360" cy="3204134"/>
          </a:xfrm>
        </p:spPr>
        <p:txBody>
          <a:bodyPr anchor="b">
            <a:normAutofit/>
          </a:bodyPr>
          <a:lstStyle/>
          <a:p>
            <a:pPr algn="l"/>
            <a:r>
              <a:rPr lang="en-US" sz="3700" b="0" i="0">
                <a:effectLst/>
                <a:latin typeface="Segoe UI" panose="020B0502040204020203" pitchFamily="34" charset="0"/>
              </a:rPr>
              <a:t>Standard 3: Evaluation</a:t>
            </a:r>
            <a:br>
              <a:rPr lang="en-US" sz="3700" b="0" i="0">
                <a:effectLst/>
                <a:latin typeface="Segoe UI" panose="020B0502040204020203" pitchFamily="34" charset="0"/>
              </a:rPr>
            </a:br>
            <a:endParaRPr lang="en-US" sz="3700"/>
          </a:p>
        </p:txBody>
      </p:sp>
      <p:sp>
        <p:nvSpPr>
          <p:cNvPr id="3" name="Subtitle 2">
            <a:extLst>
              <a:ext uri="{FF2B5EF4-FFF2-40B4-BE49-F238E27FC236}">
                <a16:creationId xmlns:a16="http://schemas.microsoft.com/office/drawing/2014/main" id="{C904FAE5-9FA5-3259-0C1B-A5DA278E177D}"/>
              </a:ext>
            </a:extLst>
          </p:cNvPr>
          <p:cNvSpPr>
            <a:spLocks noGrp="1"/>
          </p:cNvSpPr>
          <p:nvPr>
            <p:ph type="subTitle" idx="1"/>
          </p:nvPr>
        </p:nvSpPr>
        <p:spPr>
          <a:xfrm>
            <a:off x="477981" y="4872922"/>
            <a:ext cx="3933306" cy="1208141"/>
          </a:xfrm>
        </p:spPr>
        <p:txBody>
          <a:bodyPr>
            <a:normAutofit lnSpcReduction="10000"/>
          </a:bodyPr>
          <a:lstStyle/>
          <a:p>
            <a:pPr algn="l"/>
            <a:r>
              <a:rPr lang="en-US" sz="2000"/>
              <a:t>A Practical Guide for New Programs</a:t>
            </a:r>
            <a:endParaRPr lang="en-US" sz="2000" dirty="0"/>
          </a:p>
          <a:p>
            <a:pPr algn="l"/>
            <a:r>
              <a:rPr lang="en-US" sz="2000"/>
              <a:t>Accreditation Standards for Postgraduate NP/PA Training</a:t>
            </a:r>
            <a:endParaRPr lang="en-US" sz="2000" dirty="0"/>
          </a:p>
        </p:txBody>
      </p:sp>
      <p:sp>
        <p:nvSpPr>
          <p:cNvPr id="111" name="Rectangle 11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3" name="Rectangle 11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8358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 name="Rectangle 104">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D1BDED99-B35B-4FEE-A274-8E8DB6FEE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02473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0" name="Picture 100"/>
          <p:cNvPicPr>
            <a:picLocks noChangeAspect="1"/>
          </p:cNvPicPr>
          <p:nvPr/>
        </p:nvPicPr>
        <p:blipFill>
          <a:blip r:embed="rId3"/>
          <a:srcRect l="3013" r="4718"/>
          <a:stretch>
            <a:fillRect/>
          </a:stretch>
        </p:blipFill>
        <p:spPr>
          <a:xfrm>
            <a:off x="7968222" y="10"/>
            <a:ext cx="4223778" cy="6857990"/>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p:spPr>
      </p:pic>
      <p:sp>
        <p:nvSpPr>
          <p:cNvPr id="2" name="Title 1">
            <a:extLst>
              <a:ext uri="{FF2B5EF4-FFF2-40B4-BE49-F238E27FC236}">
                <a16:creationId xmlns:a16="http://schemas.microsoft.com/office/drawing/2014/main" id="{B3D1434D-F59C-EB04-D919-CFEDD636B32F}"/>
              </a:ext>
            </a:extLst>
          </p:cNvPr>
          <p:cNvSpPr>
            <a:spLocks noGrp="1"/>
          </p:cNvSpPr>
          <p:nvPr>
            <p:ph type="title"/>
          </p:nvPr>
        </p:nvSpPr>
        <p:spPr>
          <a:xfrm>
            <a:off x="1137034" y="609600"/>
            <a:ext cx="6831188" cy="1322887"/>
          </a:xfrm>
        </p:spPr>
        <p:txBody>
          <a:bodyPr>
            <a:normAutofit/>
          </a:bodyPr>
          <a:lstStyle/>
          <a:p>
            <a:r>
              <a:rPr lang="en-US"/>
              <a:t>Program Self-Assessment (3.12)</a:t>
            </a:r>
            <a:endParaRPr lang="en-US" dirty="0"/>
          </a:p>
        </p:txBody>
      </p:sp>
      <p:sp>
        <p:nvSpPr>
          <p:cNvPr id="6" name="Content Placeholder 5">
            <a:extLst>
              <a:ext uri="{FF2B5EF4-FFF2-40B4-BE49-F238E27FC236}">
                <a16:creationId xmlns:a16="http://schemas.microsoft.com/office/drawing/2014/main" id="{72D6B5E0-31B4-D151-AB41-DB346C70AB1C}"/>
              </a:ext>
            </a:extLst>
          </p:cNvPr>
          <p:cNvSpPr>
            <a:spLocks noGrp="1"/>
          </p:cNvSpPr>
          <p:nvPr>
            <p:ph idx="1"/>
          </p:nvPr>
        </p:nvSpPr>
        <p:spPr>
          <a:xfrm>
            <a:off x="1137035" y="2194102"/>
            <a:ext cx="6516216" cy="3908585"/>
          </a:xfrm>
        </p:spPr>
        <p:txBody>
          <a:bodyPr>
            <a:normAutofit fontScale="85000" lnSpcReduction="20000"/>
          </a:bodyPr>
          <a:lstStyle/>
          <a:p>
            <a:pPr fontAlgn="t">
              <a:buNone/>
            </a:pPr>
            <a:r>
              <a:rPr lang="en-US" sz="2000" b="1" i="0">
                <a:effectLst/>
                <a:latin typeface="Segoe UI" panose="020B0502040204020203" pitchFamily="34" charset="0"/>
              </a:rPr>
              <a:t>Annual Self-Assessment Required</a:t>
            </a:r>
          </a:p>
          <a:p>
            <a:pPr fontAlgn="t"/>
            <a:r>
              <a:rPr lang="en-US" sz="2000" b="0" i="0">
                <a:effectLst/>
                <a:latin typeface="Segoe UI" panose="020B0502040204020203" pitchFamily="34" charset="0"/>
              </a:rPr>
              <a:t>Use accreditation standards as your framework for compliance checks</a:t>
            </a:r>
          </a:p>
          <a:p>
            <a:pPr fontAlgn="t">
              <a:buNone/>
            </a:pPr>
            <a:r>
              <a:rPr lang="en-US" sz="2000" b="1" i="0">
                <a:effectLst/>
                <a:latin typeface="Segoe UI" panose="020B0502040204020203" pitchFamily="34" charset="0"/>
              </a:rPr>
              <a:t>Outcome Measures to Track:</a:t>
            </a:r>
          </a:p>
          <a:p>
            <a:pPr fontAlgn="t"/>
            <a:r>
              <a:rPr lang="en-US" sz="2000" b="0" i="0">
                <a:effectLst/>
                <a:latin typeface="Segoe UI" panose="020B0502040204020203" pitchFamily="34" charset="0"/>
              </a:rPr>
              <a:t>Trainee completion rates, withdrawals, and dismissals</a:t>
            </a:r>
          </a:p>
          <a:p>
            <a:pPr fontAlgn="t"/>
            <a:r>
              <a:rPr lang="en-US" sz="2000" b="0" i="0">
                <a:effectLst/>
                <a:latin typeface="Segoe UI" panose="020B0502040204020203" pitchFamily="34" charset="0"/>
              </a:rPr>
              <a:t>Trainee evaluations of core program elements</a:t>
            </a:r>
          </a:p>
          <a:p>
            <a:pPr fontAlgn="t"/>
            <a:r>
              <a:rPr lang="en-US" sz="2000" b="0" i="0">
                <a:effectLst/>
                <a:latin typeface="Segoe UI" panose="020B0502040204020203" pitchFamily="34" charset="0"/>
              </a:rPr>
              <a:t>Preceptor evaluations of trainee performance</a:t>
            </a:r>
          </a:p>
          <a:p>
            <a:pPr fontAlgn="t"/>
            <a:r>
              <a:rPr lang="en-US" sz="2000" b="0" i="0">
                <a:effectLst/>
                <a:latin typeface="Segoe UI" panose="020B0502040204020203" pitchFamily="34" charset="0"/>
              </a:rPr>
              <a:t>Post-completion employment data</a:t>
            </a:r>
          </a:p>
          <a:p>
            <a:pPr fontAlgn="t"/>
            <a:r>
              <a:rPr lang="en-US" sz="2000" b="0" i="0">
                <a:effectLst/>
                <a:latin typeface="Segoe UI" panose="020B0502040204020203" pitchFamily="34" charset="0"/>
              </a:rPr>
              <a:t>Alumni satisfaction at completion and again at 12-18 months</a:t>
            </a:r>
          </a:p>
          <a:p>
            <a:pPr fontAlgn="t">
              <a:buNone/>
            </a:pPr>
            <a:r>
              <a:rPr lang="en-US" sz="2000" b="1" i="0">
                <a:effectLst/>
                <a:latin typeface="Segoe UI" panose="020B0502040204020203" pitchFamily="34" charset="0"/>
              </a:rPr>
              <a:t>Action Plan Must Include:</a:t>
            </a:r>
          </a:p>
          <a:p>
            <a:pPr fontAlgn="t"/>
            <a:r>
              <a:rPr lang="en-US" sz="2000" b="0" i="0">
                <a:effectLst/>
                <a:latin typeface="Segoe UI" panose="020B0502040204020203" pitchFamily="34" charset="0"/>
              </a:rPr>
              <a:t>Identified strengths, gaps, and opportunities</a:t>
            </a:r>
          </a:p>
          <a:p>
            <a:pPr fontAlgn="t"/>
            <a:r>
              <a:rPr lang="en-US" sz="2000" b="0" i="0">
                <a:effectLst/>
                <a:latin typeface="Segoe UI" panose="020B0502040204020203" pitchFamily="34" charset="0"/>
              </a:rPr>
              <a:t>Structural or content adjustments to address gaps</a:t>
            </a:r>
          </a:p>
          <a:p>
            <a:pPr fontAlgn="t"/>
            <a:r>
              <a:rPr lang="en-US" sz="2000" b="0" i="0">
                <a:effectLst/>
                <a:latin typeface="Segoe UI" panose="020B0502040204020203" pitchFamily="34" charset="0"/>
              </a:rPr>
              <a:t>Evidence of improvement from implementing changes</a:t>
            </a:r>
          </a:p>
        </p:txBody>
      </p:sp>
    </p:spTree>
    <p:extLst>
      <p:ext uri="{BB962C8B-B14F-4D97-AF65-F5344CB8AC3E}">
        <p14:creationId xmlns:p14="http://schemas.microsoft.com/office/powerpoint/2010/main" val="4049967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1" name="Rectangle 120">
            <a:extLst>
              <a:ext uri="{FF2B5EF4-FFF2-40B4-BE49-F238E27FC236}">
                <a16:creationId xmlns:a16="http://schemas.microsoft.com/office/drawing/2014/main" id="{361DC183-07AE-409A-AB63-34A0C77B60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D9182A-954B-927B-BDC0-DD31D6EB1D06}"/>
              </a:ext>
            </a:extLst>
          </p:cNvPr>
          <p:cNvSpPr>
            <a:spLocks noGrp="1"/>
          </p:cNvSpPr>
          <p:nvPr>
            <p:ph type="title"/>
          </p:nvPr>
        </p:nvSpPr>
        <p:spPr>
          <a:xfrm>
            <a:off x="581646" y="349664"/>
            <a:ext cx="5845571" cy="1638377"/>
          </a:xfrm>
        </p:spPr>
        <p:txBody>
          <a:bodyPr anchor="b">
            <a:normAutofit/>
          </a:bodyPr>
          <a:lstStyle/>
          <a:p>
            <a:r>
              <a:rPr lang="en-US" sz="4100"/>
              <a:t>Sample Evaluation Timeline</a:t>
            </a:r>
          </a:p>
        </p:txBody>
      </p:sp>
      <p:sp>
        <p:nvSpPr>
          <p:cNvPr id="6" name="Content Placeholder 5">
            <a:extLst>
              <a:ext uri="{FF2B5EF4-FFF2-40B4-BE49-F238E27FC236}">
                <a16:creationId xmlns:a16="http://schemas.microsoft.com/office/drawing/2014/main" id="{CE70119D-8682-314D-0ADA-28B7295B8E50}"/>
              </a:ext>
            </a:extLst>
          </p:cNvPr>
          <p:cNvSpPr>
            <a:spLocks noGrp="1"/>
          </p:cNvSpPr>
          <p:nvPr>
            <p:ph idx="1"/>
          </p:nvPr>
        </p:nvSpPr>
        <p:spPr>
          <a:xfrm>
            <a:off x="329185" y="2496480"/>
            <a:ext cx="6096553" cy="3147863"/>
          </a:xfrm>
        </p:spPr>
        <p:txBody>
          <a:bodyPr anchor="ctr">
            <a:noAutofit/>
          </a:bodyPr>
          <a:lstStyle/>
          <a:p>
            <a:pPr fontAlgn="t">
              <a:buNone/>
            </a:pPr>
            <a:r>
              <a:rPr lang="en-US" sz="1200" b="1" i="0" dirty="0">
                <a:effectLst/>
                <a:latin typeface="Segoe UI" panose="020B0502040204020203" pitchFamily="34" charset="0"/>
              </a:rPr>
              <a:t>Before Program Starts</a:t>
            </a:r>
          </a:p>
          <a:p>
            <a:pPr fontAlgn="t"/>
            <a:r>
              <a:rPr lang="en-US" sz="1200" b="0" i="0" dirty="0">
                <a:effectLst/>
                <a:latin typeface="Segoe UI" panose="020B0502040204020203" pitchFamily="34" charset="0"/>
              </a:rPr>
              <a:t>Build evaluation calendar, create assessment tools, communicate plan to all stakeholders</a:t>
            </a:r>
          </a:p>
          <a:p>
            <a:pPr fontAlgn="t">
              <a:buNone/>
            </a:pPr>
            <a:r>
              <a:rPr lang="en-US" sz="1200" b="1" i="0" dirty="0">
                <a:effectLst/>
                <a:latin typeface="Segoe UI" panose="020B0502040204020203" pitchFamily="34" charset="0"/>
              </a:rPr>
              <a:t>Program Start</a:t>
            </a:r>
          </a:p>
          <a:p>
            <a:pPr fontAlgn="t"/>
            <a:r>
              <a:rPr lang="en-US" sz="1200" b="0" i="0" dirty="0">
                <a:effectLst/>
                <a:latin typeface="Segoe UI" panose="020B0502040204020203" pitchFamily="34" charset="0"/>
              </a:rPr>
              <a:t>Trainee competency self-assessment, onboarding, portfolio setup</a:t>
            </a:r>
          </a:p>
          <a:p>
            <a:pPr fontAlgn="t">
              <a:buNone/>
            </a:pPr>
            <a:r>
              <a:rPr lang="en-US" sz="1200" b="1" i="0" dirty="0">
                <a:effectLst/>
                <a:latin typeface="Segoe UI" panose="020B0502040204020203" pitchFamily="34" charset="0"/>
              </a:rPr>
              <a:t>Ongoing (Weekly/Monthly)</a:t>
            </a:r>
          </a:p>
          <a:p>
            <a:pPr fontAlgn="t"/>
            <a:r>
              <a:rPr lang="en-US" sz="1200" b="0" i="0" dirty="0">
                <a:effectLst/>
                <a:latin typeface="Segoe UI" panose="020B0502040204020203" pitchFamily="34" charset="0"/>
              </a:rPr>
              <a:t>Coaching sessions, reflective journals, didactic evaluations</a:t>
            </a:r>
          </a:p>
          <a:p>
            <a:pPr fontAlgn="t">
              <a:buNone/>
            </a:pPr>
            <a:r>
              <a:rPr lang="en-US" sz="1200" b="1" i="0" dirty="0">
                <a:effectLst/>
                <a:latin typeface="Segoe UI" panose="020B0502040204020203" pitchFamily="34" charset="0"/>
              </a:rPr>
              <a:t>Quarterly/Semi-Annually</a:t>
            </a:r>
          </a:p>
          <a:p>
            <a:pPr fontAlgn="t"/>
            <a:r>
              <a:rPr lang="en-US" sz="1200" b="0" i="0" dirty="0">
                <a:effectLst/>
                <a:latin typeface="Segoe UI" panose="020B0502040204020203" pitchFamily="34" charset="0"/>
              </a:rPr>
              <a:t>Preceptor evaluations of trainees, site evaluations, Advisory Committee meetings</a:t>
            </a:r>
          </a:p>
          <a:p>
            <a:pPr fontAlgn="t">
              <a:buNone/>
            </a:pPr>
            <a:r>
              <a:rPr lang="en-US" sz="1200" b="1" i="0" dirty="0">
                <a:effectLst/>
                <a:latin typeface="Segoe UI" panose="020B0502040204020203" pitchFamily="34" charset="0"/>
              </a:rPr>
              <a:t>Annually</a:t>
            </a:r>
          </a:p>
          <a:p>
            <a:pPr fontAlgn="t"/>
            <a:r>
              <a:rPr lang="en-US" sz="1200" b="0" i="0" dirty="0">
                <a:effectLst/>
                <a:latin typeface="Segoe UI" panose="020B0502040204020203" pitchFamily="34" charset="0"/>
              </a:rPr>
              <a:t>Program self-assessment, faculty development review, alumni survey, final programmatic evaluation</a:t>
            </a:r>
          </a:p>
          <a:p>
            <a:pPr fontAlgn="t">
              <a:buNone/>
            </a:pPr>
            <a:r>
              <a:rPr lang="en-US" sz="1200" b="1" i="0" dirty="0">
                <a:effectLst/>
                <a:latin typeface="Segoe UI" panose="020B0502040204020203" pitchFamily="34" charset="0"/>
              </a:rPr>
              <a:t>Practical Tip</a:t>
            </a:r>
          </a:p>
          <a:p>
            <a:pPr fontAlgn="t">
              <a:buNone/>
            </a:pPr>
            <a:r>
              <a:rPr lang="en-US" sz="1200" b="0" i="1" dirty="0">
                <a:effectLst/>
                <a:latin typeface="Segoe UI" panose="020B0502040204020203" pitchFamily="34" charset="0"/>
              </a:rPr>
              <a:t>Map every Standard 3 requirement to your calendar before the program year begins.</a:t>
            </a:r>
          </a:p>
        </p:txBody>
      </p:sp>
      <p:sp>
        <p:nvSpPr>
          <p:cNvPr id="123" name="Rectangle 12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669568"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47"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0" name="Picture 100"/>
          <p:cNvPicPr>
            <a:picLocks noChangeAspect="1"/>
          </p:cNvPicPr>
          <p:nvPr/>
        </p:nvPicPr>
        <p:blipFill>
          <a:blip r:embed="rId3"/>
          <a:srcRect t="4049" b="4049"/>
          <a:stretch>
            <a:fillRect/>
          </a:stretch>
        </p:blipFill>
        <p:spPr>
          <a:xfrm>
            <a:off x="7595008" y="627954"/>
            <a:ext cx="3888245" cy="5353373"/>
          </a:xfrm>
          <a:prstGeom prst="rect">
            <a:avLst/>
          </a:prstGeom>
        </p:spPr>
      </p:pic>
      <p:sp>
        <p:nvSpPr>
          <p:cNvPr id="125" name="Rectangle 124">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774185"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9385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 name="Rectangle 104">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69C0DC-3736-826A-92FE-9153EFA4433E}"/>
              </a:ext>
            </a:extLst>
          </p:cNvPr>
          <p:cNvSpPr>
            <a:spLocks noGrp="1"/>
          </p:cNvSpPr>
          <p:nvPr>
            <p:ph type="title"/>
          </p:nvPr>
        </p:nvSpPr>
        <p:spPr>
          <a:xfrm>
            <a:off x="836679" y="723898"/>
            <a:ext cx="6002110" cy="1495425"/>
          </a:xfrm>
        </p:spPr>
        <p:txBody>
          <a:bodyPr>
            <a:normAutofit/>
          </a:bodyPr>
          <a:lstStyle/>
          <a:p>
            <a:r>
              <a:rPr lang="en-US" sz="4000"/>
              <a:t>Key Takeaways for New Programs</a:t>
            </a:r>
          </a:p>
        </p:txBody>
      </p:sp>
      <p:sp>
        <p:nvSpPr>
          <p:cNvPr id="6" name="Content Placeholder 5">
            <a:extLst>
              <a:ext uri="{FF2B5EF4-FFF2-40B4-BE49-F238E27FC236}">
                <a16:creationId xmlns:a16="http://schemas.microsoft.com/office/drawing/2014/main" id="{F3B6FB44-B588-39D6-617E-25CF871FD711}"/>
              </a:ext>
            </a:extLst>
          </p:cNvPr>
          <p:cNvSpPr>
            <a:spLocks noGrp="1"/>
          </p:cNvSpPr>
          <p:nvPr>
            <p:ph idx="1"/>
          </p:nvPr>
        </p:nvSpPr>
        <p:spPr>
          <a:xfrm>
            <a:off x="836680" y="2405067"/>
            <a:ext cx="6002110" cy="3729034"/>
          </a:xfrm>
        </p:spPr>
        <p:txBody>
          <a:bodyPr>
            <a:normAutofit fontScale="85000" lnSpcReduction="10000"/>
          </a:bodyPr>
          <a:lstStyle/>
          <a:p>
            <a:pPr fontAlgn="t">
              <a:buNone/>
            </a:pPr>
            <a:r>
              <a:rPr lang="en-US" sz="1700" b="1" i="0">
                <a:effectLst/>
                <a:latin typeface="Segoe UI" panose="020B0502040204020203" pitchFamily="34" charset="0"/>
              </a:rPr>
              <a:t>Start Early</a:t>
            </a:r>
          </a:p>
          <a:p>
            <a:pPr fontAlgn="t"/>
            <a:r>
              <a:rPr lang="en-US" sz="1700" b="0" i="0">
                <a:effectLst/>
                <a:latin typeface="Segoe UI" panose="020B0502040204020203" pitchFamily="34" charset="0"/>
              </a:rPr>
              <a:t>Design your evaluation framework before the first trainee arrives</a:t>
            </a:r>
          </a:p>
          <a:p>
            <a:pPr fontAlgn="t">
              <a:buNone/>
            </a:pPr>
            <a:r>
              <a:rPr lang="en-US" sz="1700" b="1" i="0">
                <a:effectLst/>
                <a:latin typeface="Segoe UI" panose="020B0502040204020203" pitchFamily="34" charset="0"/>
              </a:rPr>
              <a:t>Be Systematic</a:t>
            </a:r>
          </a:p>
          <a:p>
            <a:pPr fontAlgn="t"/>
            <a:r>
              <a:rPr lang="en-US" sz="1700" b="0" i="0">
                <a:effectLst/>
                <a:latin typeface="Segoe UI" panose="020B0502040204020203" pitchFamily="34" charset="0"/>
              </a:rPr>
              <a:t>Evaluation must be objective, cumulative, and cover all four pillars</a:t>
            </a:r>
          </a:p>
          <a:p>
            <a:pPr fontAlgn="t">
              <a:buNone/>
            </a:pPr>
            <a:r>
              <a:rPr lang="en-US" sz="1700" b="1" i="0">
                <a:effectLst/>
                <a:latin typeface="Segoe UI" panose="020B0502040204020203" pitchFamily="34" charset="0"/>
              </a:rPr>
              <a:t>Make It Bi-Directional</a:t>
            </a:r>
          </a:p>
          <a:p>
            <a:pPr fontAlgn="t"/>
            <a:r>
              <a:rPr lang="en-US" sz="1700" b="0" i="0">
                <a:effectLst/>
                <a:latin typeface="Segoe UI" panose="020B0502040204020203" pitchFamily="34" charset="0"/>
              </a:rPr>
              <a:t>Trainees evaluate the program just as the program evaluates trainees</a:t>
            </a:r>
          </a:p>
          <a:p>
            <a:pPr fontAlgn="t">
              <a:buNone/>
            </a:pPr>
            <a:r>
              <a:rPr lang="en-US" sz="1700" b="1" i="0">
                <a:effectLst/>
                <a:latin typeface="Segoe UI" panose="020B0502040204020203" pitchFamily="34" charset="0"/>
              </a:rPr>
              <a:t>Document Everything</a:t>
            </a:r>
          </a:p>
          <a:p>
            <a:pPr fontAlgn="t"/>
            <a:r>
              <a:rPr lang="en-US" sz="1700" b="0" i="0">
                <a:effectLst/>
                <a:latin typeface="Segoe UI" panose="020B0502040204020203" pitchFamily="34" charset="0"/>
              </a:rPr>
              <a:t>Self-assessment results, action plans, and evidence of improvement</a:t>
            </a:r>
          </a:p>
          <a:p>
            <a:pPr fontAlgn="t">
              <a:buNone/>
            </a:pPr>
            <a:r>
              <a:rPr lang="en-US" sz="1700" b="1" i="0">
                <a:effectLst/>
                <a:latin typeface="Segoe UI" panose="020B0502040204020203" pitchFamily="34" charset="0"/>
              </a:rPr>
              <a:t>Use the Standards as Your Checklist</a:t>
            </a:r>
          </a:p>
          <a:p>
            <a:pPr fontAlgn="t"/>
            <a:r>
              <a:rPr lang="en-US" sz="1700" b="0" i="0">
                <a:effectLst/>
                <a:latin typeface="Segoe UI" panose="020B0502040204020203" pitchFamily="34" charset="0"/>
              </a:rPr>
              <a:t>Standards 3.1-3.12 tell you exactly what accreditors expect to see</a:t>
            </a:r>
          </a:p>
          <a:p>
            <a:endParaRPr lang="en-US" sz="1700"/>
          </a:p>
          <a:p>
            <a:pPr fontAlgn="t">
              <a:buNone/>
            </a:pPr>
            <a:r>
              <a:rPr lang="en-US" sz="1700" b="0" i="1">
                <a:effectLst/>
                <a:latin typeface="Segoe UI" panose="020B0502040204020203" pitchFamily="34" charset="0"/>
              </a:rPr>
              <a:t>Remember: If it can't be measured against objectives, it can't be improved.</a:t>
            </a:r>
          </a:p>
        </p:txBody>
      </p:sp>
      <p:pic>
        <p:nvPicPr>
          <p:cNvPr id="100" name="Picture 100"/>
          <p:cNvPicPr>
            <a:picLocks noChangeAspect="1"/>
          </p:cNvPicPr>
          <p:nvPr/>
        </p:nvPicPr>
        <p:blipFill>
          <a:blip r:embed="rId3"/>
          <a:srcRect t="8309" r="1" b="1"/>
          <a:stretch>
            <a:fillRect/>
          </a:stretch>
        </p:blipFill>
        <p:spPr>
          <a:xfrm>
            <a:off x="7199440" y="10"/>
            <a:ext cx="4992560" cy="6857990"/>
          </a:xfrm>
          <a:prstGeom prst="rect">
            <a:avLst/>
          </a:prstGeom>
          <a:effectLst/>
        </p:spPr>
      </p:pic>
    </p:spTree>
    <p:extLst>
      <p:ext uri="{BB962C8B-B14F-4D97-AF65-F5344CB8AC3E}">
        <p14:creationId xmlns:p14="http://schemas.microsoft.com/office/powerpoint/2010/main" val="3869343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9" name="Rectangle 11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Freeform: Shape 11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69C0DC-3736-826A-92FE-9153EFA4433E}"/>
              </a:ext>
            </a:extLst>
          </p:cNvPr>
          <p:cNvSpPr>
            <a:spLocks noGrp="1"/>
          </p:cNvSpPr>
          <p:nvPr>
            <p:ph type="title"/>
          </p:nvPr>
        </p:nvSpPr>
        <p:spPr>
          <a:xfrm>
            <a:off x="686834" y="1153572"/>
            <a:ext cx="3200400" cy="4461163"/>
          </a:xfrm>
        </p:spPr>
        <p:txBody>
          <a:bodyPr>
            <a:normAutofit/>
          </a:bodyPr>
          <a:lstStyle/>
          <a:p>
            <a:r>
              <a:rPr lang="en-US">
                <a:solidFill>
                  <a:srgbClr val="FFFFFF"/>
                </a:solidFill>
              </a:rPr>
              <a:t>References and Resources</a:t>
            </a:r>
          </a:p>
        </p:txBody>
      </p:sp>
      <p:sp>
        <p:nvSpPr>
          <p:cNvPr id="121" name="Arc 1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a:extLst>
              <a:ext uri="{FF2B5EF4-FFF2-40B4-BE49-F238E27FC236}">
                <a16:creationId xmlns:a16="http://schemas.microsoft.com/office/drawing/2014/main" id="{F3B6FB44-B588-39D6-617E-25CF871FD711}"/>
              </a:ext>
            </a:extLst>
          </p:cNvPr>
          <p:cNvSpPr>
            <a:spLocks noGrp="1"/>
          </p:cNvSpPr>
          <p:nvPr>
            <p:ph idx="1"/>
          </p:nvPr>
        </p:nvSpPr>
        <p:spPr>
          <a:xfrm>
            <a:off x="4447308" y="591344"/>
            <a:ext cx="6906491" cy="5585619"/>
          </a:xfrm>
        </p:spPr>
        <p:txBody>
          <a:bodyPr anchor="ctr">
            <a:normAutofit/>
          </a:bodyPr>
          <a:lstStyle/>
          <a:p>
            <a:pPr fontAlgn="t">
              <a:buNone/>
            </a:pPr>
            <a:r>
              <a:rPr lang="en-US" sz="1100" b="1" i="0">
                <a:effectLst/>
                <a:latin typeface="Segoe UI" panose="020B0502040204020203" pitchFamily="34" charset="0"/>
              </a:rPr>
              <a:t>Accreditation Standards and Documentation</a:t>
            </a:r>
          </a:p>
          <a:p>
            <a:pPr fontAlgn="t"/>
            <a:r>
              <a:rPr lang="en-US" sz="1100" b="0" i="0">
                <a:effectLst/>
                <a:latin typeface="Segoe UI" panose="020B0502040204020203" pitchFamily="34" charset="0"/>
              </a:rPr>
              <a:t>Consortium of Advanced Practice Providers (CAPP). Accreditation standards </a:t>
            </a:r>
            <a:r>
              <a:rPr lang="en-US" sz="1100">
                <a:hlinkClick r:id="rId3"/>
              </a:rPr>
              <a:t>Accreditation-Standards-2025.pdf</a:t>
            </a:r>
            <a:endParaRPr lang="en-US" sz="1100" b="0" i="0">
              <a:effectLst/>
              <a:latin typeface="Segoe UI" panose="020B0502040204020203" pitchFamily="34" charset="0"/>
            </a:endParaRPr>
          </a:p>
          <a:p>
            <a:pPr fontAlgn="t"/>
            <a:r>
              <a:rPr lang="en-US" sz="1100" b="0" i="0">
                <a:effectLst/>
                <a:latin typeface="Segoe UI" panose="020B0502040204020203" pitchFamily="34" charset="0"/>
              </a:rPr>
              <a:t>Association of Postgraduate PA Programs (APPAP). Accreditation Standards for Clinical Postgraduate PA Programs. https://appap.org</a:t>
            </a:r>
          </a:p>
          <a:p>
            <a:pPr fontAlgn="t"/>
            <a:r>
              <a:rPr lang="en-US" sz="1100" b="0" i="0">
                <a:effectLst/>
                <a:latin typeface="Segoe UI" panose="020B0502040204020203" pitchFamily="34" charset="0"/>
              </a:rPr>
              <a:t>Accreditation Commission for Education in Nursing (ACEN). Standards and Criteria. https://www.acenursing.org</a:t>
            </a:r>
          </a:p>
          <a:p>
            <a:pPr fontAlgn="t">
              <a:buNone/>
            </a:pPr>
            <a:r>
              <a:rPr lang="en-US" sz="1100" b="1" i="0">
                <a:effectLst/>
                <a:latin typeface="Segoe UI" panose="020B0502040204020203" pitchFamily="34" charset="0"/>
              </a:rPr>
              <a:t>Competency and Evaluation Frameworks</a:t>
            </a:r>
          </a:p>
          <a:p>
            <a:pPr fontAlgn="t"/>
            <a:r>
              <a:rPr lang="en-US" sz="1100" b="0" i="0">
                <a:effectLst/>
                <a:latin typeface="Segoe UI" panose="020B0502040204020203" pitchFamily="34" charset="0"/>
              </a:rPr>
              <a:t>ten Cate, O. (2005). </a:t>
            </a:r>
            <a:r>
              <a:rPr lang="en-US" sz="1100" b="0" i="0" err="1">
                <a:effectLst/>
                <a:latin typeface="Segoe UI" panose="020B0502040204020203" pitchFamily="34" charset="0"/>
              </a:rPr>
              <a:t>Entrustability</a:t>
            </a:r>
            <a:r>
              <a:rPr lang="en-US" sz="1100" b="0" i="0">
                <a:effectLst/>
                <a:latin typeface="Segoe UI" panose="020B0502040204020203" pitchFamily="34" charset="0"/>
              </a:rPr>
              <a:t> of Professional Activities and Competency-Based Training. Medical Education, 39(12), 1176–1177.</a:t>
            </a:r>
          </a:p>
          <a:p>
            <a:pPr fontAlgn="t"/>
            <a:r>
              <a:rPr lang="en-US" sz="1100" b="0" i="0">
                <a:effectLst/>
                <a:latin typeface="Segoe UI" panose="020B0502040204020203" pitchFamily="34" charset="0"/>
              </a:rPr>
              <a:t>Holmboe, E. S., et al. (2010). A Call to Action: The Controversy of and Rationale for Competency-Based Medical Education. Medical Teacher, 32(8), 676–682.</a:t>
            </a:r>
          </a:p>
          <a:p>
            <a:pPr fontAlgn="t"/>
            <a:r>
              <a:rPr lang="en-US" sz="1100" b="0" i="0">
                <a:effectLst/>
                <a:latin typeface="Segoe UI" panose="020B0502040204020203" pitchFamily="34" charset="0"/>
              </a:rPr>
              <a:t>AACN (2021). The Essentials: Core Competencies for Professional Nursing Education. American Association of Colleges of Nursing. https://www.aacnnursing.org/essentials</a:t>
            </a:r>
          </a:p>
          <a:p>
            <a:pPr fontAlgn="t">
              <a:buNone/>
            </a:pPr>
            <a:r>
              <a:rPr lang="en-US" sz="1100" b="1" i="0">
                <a:effectLst/>
                <a:latin typeface="Segoe UI" panose="020B0502040204020203" pitchFamily="34" charset="0"/>
              </a:rPr>
              <a:t>Program Evaluation and Assessment Tools</a:t>
            </a:r>
          </a:p>
          <a:p>
            <a:pPr fontAlgn="t"/>
            <a:r>
              <a:rPr lang="en-US" sz="1100" b="0" i="0">
                <a:effectLst/>
                <a:latin typeface="Segoe UI" panose="020B0502040204020203" pitchFamily="34" charset="0"/>
              </a:rPr>
              <a:t>Kogan, J. R., et al. (2009). Tools for Direct Observation and Assessment of Clinical Skills. JAMA, 302(12), 1316–1326.</a:t>
            </a:r>
          </a:p>
          <a:p>
            <a:pPr fontAlgn="t">
              <a:buNone/>
            </a:pPr>
            <a:r>
              <a:rPr lang="en-US" sz="1100" b="1" i="0">
                <a:effectLst/>
                <a:latin typeface="Segoe UI" panose="020B0502040204020203" pitchFamily="34" charset="0"/>
              </a:rPr>
              <a:t>Additional Resources</a:t>
            </a:r>
          </a:p>
          <a:p>
            <a:pPr fontAlgn="t"/>
            <a:r>
              <a:rPr lang="en-US" sz="1100" b="0" i="0">
                <a:effectLst/>
                <a:latin typeface="Segoe UI" panose="020B0502040204020203" pitchFamily="34" charset="0"/>
              </a:rPr>
              <a:t>National Center for Interprofessional Practice and Education. https://nexusipe.org</a:t>
            </a:r>
          </a:p>
          <a:p>
            <a:pPr fontAlgn="t"/>
            <a:r>
              <a:rPr lang="en-US" sz="1100" b="0" i="0">
                <a:effectLst/>
                <a:latin typeface="Segoe UI" panose="020B0502040204020203" pitchFamily="34" charset="0"/>
              </a:rPr>
              <a:t>The Schwartz Center for Compassionate Healthcare. Schwartz Rounds Program. https://www.theschwartzcenter.org</a:t>
            </a:r>
          </a:p>
          <a:p>
            <a:pPr fontAlgn="t"/>
            <a:r>
              <a:rPr lang="en-US" sz="1100" b="0" i="0">
                <a:effectLst/>
                <a:latin typeface="Segoe UI" panose="020B0502040204020203" pitchFamily="34" charset="0"/>
              </a:rPr>
              <a:t>HRSA National Health Service Corps. Postgraduate Training in Primary Care. https://nhsc.hrsa.gov</a:t>
            </a:r>
          </a:p>
        </p:txBody>
      </p:sp>
    </p:spTree>
    <p:extLst>
      <p:ext uri="{BB962C8B-B14F-4D97-AF65-F5344CB8AC3E}">
        <p14:creationId xmlns:p14="http://schemas.microsoft.com/office/powerpoint/2010/main" val="3869343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4" name="Rectangle 113">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5" name="Arc 114">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122ABC8-1C8F-97F6-B5CD-81070B4DD94A}"/>
              </a:ext>
            </a:extLst>
          </p:cNvPr>
          <p:cNvSpPr>
            <a:spLocks noGrp="1"/>
          </p:cNvSpPr>
          <p:nvPr>
            <p:ph type="title"/>
          </p:nvPr>
        </p:nvSpPr>
        <p:spPr>
          <a:xfrm>
            <a:off x="5894962" y="479493"/>
            <a:ext cx="5458838" cy="1325563"/>
          </a:xfrm>
        </p:spPr>
        <p:txBody>
          <a:bodyPr>
            <a:normAutofit/>
          </a:bodyPr>
          <a:lstStyle/>
          <a:p>
            <a:r>
              <a:rPr lang="en-US"/>
              <a:t>Learning Objectives</a:t>
            </a:r>
          </a:p>
        </p:txBody>
      </p:sp>
      <p:sp>
        <p:nvSpPr>
          <p:cNvPr id="116" name="Freeform: Shape 115">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0" name="Picture 100"/>
          <p:cNvPicPr>
            <a:picLocks noChangeAspect="1"/>
          </p:cNvPicPr>
          <p:nvPr/>
        </p:nvPicPr>
        <p:blipFill>
          <a:blip r:embed="rId2"/>
          <a:srcRect t="4049" b="4049"/>
          <a:stretch>
            <a:fillRect/>
          </a:stretch>
        </p:blipFill>
        <p:spPr>
          <a:xfrm>
            <a:off x="1034336" y="511293"/>
            <a:ext cx="4115072"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6" name="Content Placeholder 5">
            <a:extLst>
              <a:ext uri="{FF2B5EF4-FFF2-40B4-BE49-F238E27FC236}">
                <a16:creationId xmlns:a16="http://schemas.microsoft.com/office/drawing/2014/main" id="{FD7B139E-CBB8-FEFC-4641-F7A574E274CC}"/>
              </a:ext>
            </a:extLst>
          </p:cNvPr>
          <p:cNvSpPr>
            <a:spLocks noGrp="1"/>
          </p:cNvSpPr>
          <p:nvPr>
            <p:ph idx="1"/>
          </p:nvPr>
        </p:nvSpPr>
        <p:spPr>
          <a:xfrm>
            <a:off x="5894962" y="1984443"/>
            <a:ext cx="5458838" cy="4192520"/>
          </a:xfrm>
        </p:spPr>
        <p:txBody>
          <a:bodyPr>
            <a:normAutofit/>
          </a:bodyPr>
          <a:lstStyle/>
          <a:p>
            <a:pPr fontAlgn="t">
              <a:buNone/>
            </a:pPr>
            <a:r>
              <a:rPr lang="en-US" sz="1800" b="1" i="0">
                <a:effectLst/>
                <a:latin typeface="Segoe UI" panose="020B0502040204020203" pitchFamily="34" charset="0"/>
              </a:rPr>
              <a:t>By the end of this presentation, you will be able to:</a:t>
            </a:r>
          </a:p>
          <a:p>
            <a:pPr fontAlgn="t"/>
            <a:r>
              <a:rPr lang="en-US" sz="1800" b="0" i="0">
                <a:effectLst/>
                <a:latin typeface="Segoe UI" panose="020B0502040204020203" pitchFamily="34" charset="0"/>
              </a:rPr>
              <a:t>Identify the four evaluation domains of Standard 3 and explain how each contributes to accreditation readiness</a:t>
            </a:r>
          </a:p>
          <a:p>
            <a:pPr fontAlgn="t"/>
            <a:r>
              <a:rPr lang="en-US" sz="1800" b="0" i="0">
                <a:effectLst/>
                <a:latin typeface="Segoe UI" panose="020B0502040204020203" pitchFamily="34" charset="0"/>
              </a:rPr>
              <a:t>Describe the required evaluation tools, processes, and portfolio components for trainee assessment</a:t>
            </a:r>
          </a:p>
          <a:p>
            <a:pPr fontAlgn="t"/>
            <a:r>
              <a:rPr lang="en-US" sz="1800" b="0" i="0">
                <a:effectLst/>
                <a:latin typeface="Segoe UI" panose="020B0502040204020203" pitchFamily="34" charset="0"/>
              </a:rPr>
              <a:t>Develop a comprehensive evaluation timeline that maps all Standard 3 requirements across the program year</a:t>
            </a:r>
          </a:p>
          <a:p>
            <a:pPr fontAlgn="t"/>
            <a:r>
              <a:rPr lang="en-US" sz="1800" b="0" i="0">
                <a:effectLst/>
                <a:latin typeface="Segoe UI" panose="020B0502040204020203" pitchFamily="34" charset="0"/>
              </a:rPr>
              <a:t>Apply self-assessment strategies and outcome measures for continuous program improvement</a:t>
            </a:r>
          </a:p>
        </p:txBody>
      </p:sp>
    </p:spTree>
    <p:extLst>
      <p:ext uri="{BB962C8B-B14F-4D97-AF65-F5344CB8AC3E}">
        <p14:creationId xmlns:p14="http://schemas.microsoft.com/office/powerpoint/2010/main" val="3952603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4" name="Rectangle 113">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5" name="Arc 114">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122ABC8-1C8F-97F6-B5CD-81070B4DD94A}"/>
              </a:ext>
            </a:extLst>
          </p:cNvPr>
          <p:cNvSpPr>
            <a:spLocks noGrp="1"/>
          </p:cNvSpPr>
          <p:nvPr>
            <p:ph type="title"/>
          </p:nvPr>
        </p:nvSpPr>
        <p:spPr>
          <a:xfrm>
            <a:off x="5894962" y="479493"/>
            <a:ext cx="5458838" cy="1325563"/>
          </a:xfrm>
        </p:spPr>
        <p:txBody>
          <a:bodyPr>
            <a:normAutofit/>
          </a:bodyPr>
          <a:lstStyle/>
          <a:p>
            <a:r>
              <a:rPr lang="en-US"/>
              <a:t>Why Evaluation Matters</a:t>
            </a:r>
            <a:endParaRPr lang="en-US" dirty="0"/>
          </a:p>
        </p:txBody>
      </p:sp>
      <p:sp>
        <p:nvSpPr>
          <p:cNvPr id="116" name="Freeform: Shape 115">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0" name="Picture 100"/>
          <p:cNvPicPr>
            <a:picLocks noChangeAspect="1"/>
          </p:cNvPicPr>
          <p:nvPr/>
        </p:nvPicPr>
        <p:blipFill>
          <a:blip r:embed="rId3"/>
          <a:srcRect t="4049" b="4049"/>
          <a:stretch>
            <a:fillRect/>
          </a:stretch>
        </p:blipFill>
        <p:spPr>
          <a:xfrm>
            <a:off x="1034336" y="511293"/>
            <a:ext cx="4115072" cy="566567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6" name="Content Placeholder 5">
            <a:extLst>
              <a:ext uri="{FF2B5EF4-FFF2-40B4-BE49-F238E27FC236}">
                <a16:creationId xmlns:a16="http://schemas.microsoft.com/office/drawing/2014/main" id="{FD7B139E-CBB8-FEFC-4641-F7A574E274CC}"/>
              </a:ext>
            </a:extLst>
          </p:cNvPr>
          <p:cNvSpPr>
            <a:spLocks noGrp="1"/>
          </p:cNvSpPr>
          <p:nvPr>
            <p:ph idx="1"/>
          </p:nvPr>
        </p:nvSpPr>
        <p:spPr>
          <a:xfrm>
            <a:off x="5894962" y="1984443"/>
            <a:ext cx="5458838" cy="4192520"/>
          </a:xfrm>
        </p:spPr>
        <p:txBody>
          <a:bodyPr>
            <a:normAutofit lnSpcReduction="10000"/>
          </a:bodyPr>
          <a:lstStyle/>
          <a:p>
            <a:pPr fontAlgn="t">
              <a:buNone/>
            </a:pPr>
            <a:r>
              <a:rPr lang="en-US" sz="1800" b="1" i="0">
                <a:effectLst/>
                <a:latin typeface="Segoe UI" panose="020B0502040204020203" pitchFamily="34" charset="0"/>
              </a:rPr>
              <a:t>Standard 3 at a Glance</a:t>
            </a:r>
          </a:p>
          <a:p>
            <a:pPr fontAlgn="t"/>
            <a:r>
              <a:rPr lang="en-US" sz="1800" b="0" i="0">
                <a:effectLst/>
                <a:latin typeface="Segoe UI" panose="020B0502040204020203" pitchFamily="34" charset="0"/>
              </a:rPr>
              <a:t>Establishes how you evaluate trainees, faculty, sites, and the program itself</a:t>
            </a:r>
          </a:p>
          <a:p>
            <a:pPr fontAlgn="t"/>
            <a:r>
              <a:rPr lang="en-US" sz="1800" b="0" i="0">
                <a:effectLst/>
                <a:latin typeface="Segoe UI" panose="020B0502040204020203" pitchFamily="34" charset="0"/>
              </a:rPr>
              <a:t>Covers formative and summative evaluation across the entire program year</a:t>
            </a:r>
          </a:p>
          <a:p>
            <a:pPr fontAlgn="t"/>
            <a:r>
              <a:rPr lang="en-US" sz="1800" b="0" i="0">
                <a:effectLst/>
                <a:latin typeface="Segoe UI" panose="020B0502040204020203" pitchFamily="34" charset="0"/>
              </a:rPr>
              <a:t>Evaluation is bi-directional: program evaluates trainees AND trainees evaluate the program</a:t>
            </a:r>
          </a:p>
          <a:p>
            <a:pPr fontAlgn="t">
              <a:buNone/>
            </a:pPr>
            <a:r>
              <a:rPr lang="en-US" sz="1800" b="1" i="0">
                <a:effectLst/>
                <a:latin typeface="Segoe UI" panose="020B0502040204020203" pitchFamily="34" charset="0"/>
              </a:rPr>
              <a:t>Why It Matters for New Programs</a:t>
            </a:r>
          </a:p>
          <a:p>
            <a:pPr fontAlgn="t"/>
            <a:r>
              <a:rPr lang="en-US" sz="1800" b="0" i="0">
                <a:effectLst/>
                <a:latin typeface="Segoe UI" panose="020B0502040204020203" pitchFamily="34" charset="0"/>
              </a:rPr>
              <a:t>Demonstrates rigor and quality to accreditation reviewers</a:t>
            </a:r>
          </a:p>
          <a:p>
            <a:pPr fontAlgn="t"/>
            <a:r>
              <a:rPr lang="en-US" sz="1800" b="0" i="0">
                <a:effectLst/>
                <a:latin typeface="Segoe UI" panose="020B0502040204020203" pitchFamily="34" charset="0"/>
              </a:rPr>
              <a:t>Identifies strengths and gaps early so you can course-correct</a:t>
            </a:r>
          </a:p>
          <a:p>
            <a:pPr fontAlgn="t">
              <a:buNone/>
            </a:pPr>
            <a:r>
              <a:rPr lang="en-US" sz="1800" b="0" i="1">
                <a:effectLst/>
                <a:latin typeface="Segoe UI" panose="020B0502040204020203" pitchFamily="34" charset="0"/>
              </a:rPr>
              <a:t>Start planning your evaluation framework before the first trainee arrives.</a:t>
            </a:r>
          </a:p>
          <a:p>
            <a:endParaRPr lang="en-US" sz="1800"/>
          </a:p>
        </p:txBody>
      </p:sp>
    </p:spTree>
    <p:extLst>
      <p:ext uri="{BB962C8B-B14F-4D97-AF65-F5344CB8AC3E}">
        <p14:creationId xmlns:p14="http://schemas.microsoft.com/office/powerpoint/2010/main" val="3952603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 name="Rectangle 132">
            <a:extLst>
              <a:ext uri="{FF2B5EF4-FFF2-40B4-BE49-F238E27FC236}">
                <a16:creationId xmlns:a16="http://schemas.microsoft.com/office/drawing/2014/main" id="{3756B343-807D-456E-AA26-80E96B75D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72BF31-86F7-3474-2A9F-05DB365C9170}"/>
              </a:ext>
            </a:extLst>
          </p:cNvPr>
          <p:cNvSpPr>
            <a:spLocks noGrp="1"/>
          </p:cNvSpPr>
          <p:nvPr>
            <p:ph type="title"/>
          </p:nvPr>
        </p:nvSpPr>
        <p:spPr>
          <a:xfrm>
            <a:off x="7239014" y="525982"/>
            <a:ext cx="4282983" cy="1200361"/>
          </a:xfrm>
        </p:spPr>
        <p:txBody>
          <a:bodyPr anchor="b">
            <a:normAutofit/>
          </a:bodyPr>
          <a:lstStyle/>
          <a:p>
            <a:r>
              <a:rPr lang="en-US" sz="3600" b="0" i="0">
                <a:effectLst/>
                <a:latin typeface="Segoe UI" panose="020B0502040204020203" pitchFamily="34" charset="0"/>
              </a:rPr>
              <a:t>Four Pillars of Standard 3</a:t>
            </a:r>
          </a:p>
        </p:txBody>
      </p:sp>
      <p:sp>
        <p:nvSpPr>
          <p:cNvPr id="134" name="Rectangle 133">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0" name="Picture 100"/>
          <p:cNvPicPr>
            <a:picLocks noChangeAspect="1"/>
          </p:cNvPicPr>
          <p:nvPr/>
        </p:nvPicPr>
        <p:blipFill>
          <a:blip r:embed="rId3"/>
          <a:srcRect t="17393" r="1" b="19462"/>
          <a:stretch>
            <a:fillRect/>
          </a:stretch>
        </p:blipFill>
        <p:spPr>
          <a:xfrm>
            <a:off x="576244" y="650494"/>
            <a:ext cx="5628018" cy="5324142"/>
          </a:xfrm>
          <a:prstGeom prst="rect">
            <a:avLst/>
          </a:prstGeom>
        </p:spPr>
      </p:pic>
      <p:sp>
        <p:nvSpPr>
          <p:cNvPr id="136" name="Rectangle 135">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31B36B08-95E4-0C52-CEBD-0EA7163D8FFE}"/>
              </a:ext>
            </a:extLst>
          </p:cNvPr>
          <p:cNvSpPr>
            <a:spLocks noGrp="1"/>
          </p:cNvSpPr>
          <p:nvPr>
            <p:ph idx="1"/>
          </p:nvPr>
        </p:nvSpPr>
        <p:spPr>
          <a:xfrm>
            <a:off x="7239012" y="2031101"/>
            <a:ext cx="4282984" cy="3511943"/>
          </a:xfrm>
        </p:spPr>
        <p:txBody>
          <a:bodyPr anchor="ctr">
            <a:normAutofit/>
          </a:bodyPr>
          <a:lstStyle/>
          <a:p>
            <a:pPr fontAlgn="t">
              <a:buNone/>
            </a:pPr>
            <a:r>
              <a:rPr lang="en-US" sz="1500" b="1" i="0">
                <a:effectLst/>
                <a:latin typeface="Segoe UI" panose="020B0502040204020203" pitchFamily="34" charset="0"/>
              </a:rPr>
              <a:t>Standard 3 covers four evaluation areas:</a:t>
            </a:r>
          </a:p>
          <a:p>
            <a:pPr fontAlgn="t"/>
            <a:r>
              <a:rPr lang="en-US" sz="1500" i="0">
                <a:effectLst/>
                <a:latin typeface="Segoe UI" panose="020B0502040204020203" pitchFamily="34" charset="0"/>
              </a:rPr>
              <a:t>Postgraduate Trainee Evaluation (3.1-3.5)</a:t>
            </a:r>
          </a:p>
          <a:p>
            <a:pPr fontAlgn="t"/>
            <a:r>
              <a:rPr lang="en-US" sz="1500" i="0">
                <a:effectLst/>
                <a:latin typeface="Segoe UI" panose="020B0502040204020203" pitchFamily="34" charset="0"/>
              </a:rPr>
              <a:t>Organizational Evaluation (3.6-3.8)</a:t>
            </a:r>
          </a:p>
          <a:p>
            <a:pPr fontAlgn="t"/>
            <a:r>
              <a:rPr lang="en-US" sz="1500" i="0">
                <a:effectLst/>
                <a:latin typeface="Segoe UI" panose="020B0502040204020203" pitchFamily="34" charset="0"/>
              </a:rPr>
              <a:t>Clinical Faculty Evaluation (3.9-3.11)</a:t>
            </a:r>
          </a:p>
          <a:p>
            <a:pPr fontAlgn="t"/>
            <a:r>
              <a:rPr lang="en-US" sz="1500" i="0">
                <a:effectLst/>
                <a:latin typeface="Segoe UI" panose="020B0502040204020203" pitchFamily="34" charset="0"/>
              </a:rPr>
              <a:t>Ongoing Program Self-Assessment (3.12)</a:t>
            </a:r>
          </a:p>
          <a:p>
            <a:pPr fontAlgn="t">
              <a:buNone/>
            </a:pPr>
            <a:endParaRPr lang="en-US" sz="1500" i="0">
              <a:effectLst/>
              <a:latin typeface="Segoe UI" panose="020B0502040204020203" pitchFamily="34" charset="0"/>
            </a:endParaRPr>
          </a:p>
          <a:p>
            <a:pPr fontAlgn="t">
              <a:buNone/>
            </a:pPr>
            <a:r>
              <a:rPr lang="en-US" sz="1500" b="1" i="0">
                <a:effectLst/>
                <a:latin typeface="Segoe UI" panose="020B0502040204020203" pitchFamily="34" charset="0"/>
              </a:rPr>
              <a:t>Key Principle</a:t>
            </a:r>
          </a:p>
          <a:p>
            <a:pPr fontAlgn="t">
              <a:buNone/>
            </a:pPr>
            <a:r>
              <a:rPr lang="en-US" sz="1500" i="1" dirty="0">
                <a:effectLst/>
                <a:latin typeface="Segoe UI" panose="020B0502040204020203" pitchFamily="34" charset="0"/>
              </a:rPr>
              <a:t>All domains use formative and summative evaluation, and</a:t>
            </a:r>
            <a:r>
              <a:rPr lang="en-US" sz="1500" i="1">
                <a:effectLst/>
                <a:latin typeface="Segoe UI" panose="020B0502040204020203" pitchFamily="34" charset="0"/>
              </a:rPr>
              <a:t> all</a:t>
            </a:r>
            <a:r>
              <a:rPr lang="en-US" sz="1500" i="1" dirty="0">
                <a:effectLst/>
                <a:latin typeface="Segoe UI" panose="020B0502040204020203" pitchFamily="34" charset="0"/>
              </a:rPr>
              <a:t> feed into continuous improvement.</a:t>
            </a:r>
          </a:p>
          <a:p>
            <a:endParaRPr lang="en-US" sz="1500" dirty="0"/>
          </a:p>
        </p:txBody>
      </p:sp>
      <p:sp>
        <p:nvSpPr>
          <p:cNvPr id="137" name="Rectangle 136">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6840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 name="Rectangle 105">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Freeform: Shape 107">
            <a:extLst>
              <a:ext uri="{FF2B5EF4-FFF2-40B4-BE49-F238E27FC236}">
                <a16:creationId xmlns:a16="http://schemas.microsoft.com/office/drawing/2014/main" id="{B39A1F5A-E57E-4178-8F57-A18DC747E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91618" cy="5097980"/>
          </a:xfrm>
          <a:custGeom>
            <a:avLst/>
            <a:gdLst>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516105 w 6530408"/>
              <a:gd name="connsiteY8" fmla="*/ 476071 h 5753325"/>
              <a:gd name="connsiteX9" fmla="*/ 6488360 w 6530408"/>
              <a:gd name="connsiteY9" fmla="*/ 535865 h 5753325"/>
              <a:gd name="connsiteX10" fmla="*/ 6492864 w 6530408"/>
              <a:gd name="connsiteY10" fmla="*/ 615799 h 5753325"/>
              <a:gd name="connsiteX11" fmla="*/ 6459988 w 6530408"/>
              <a:gd name="connsiteY11" fmla="*/ 707628 h 5753325"/>
              <a:gd name="connsiteX12" fmla="*/ 6453989 w 6530408"/>
              <a:gd name="connsiteY12" fmla="*/ 711876 h 5753325"/>
              <a:gd name="connsiteX13" fmla="*/ 6453209 w 6530408"/>
              <a:gd name="connsiteY13" fmla="*/ 719127 h 5753325"/>
              <a:gd name="connsiteX14" fmla="*/ 6457662 w 6530408"/>
              <a:gd name="connsiteY14" fmla="*/ 723331 h 5753325"/>
              <a:gd name="connsiteX15" fmla="*/ 6447445 w 6530408"/>
              <a:gd name="connsiteY15" fmla="*/ 780003 h 5753325"/>
              <a:gd name="connsiteX16" fmla="*/ 6426552 w 6530408"/>
              <a:gd name="connsiteY16" fmla="*/ 845805 h 5753325"/>
              <a:gd name="connsiteX17" fmla="*/ 6434072 w 6530408"/>
              <a:gd name="connsiteY17" fmla="*/ 910733 h 5753325"/>
              <a:gd name="connsiteX18" fmla="*/ 6432570 w 6530408"/>
              <a:gd name="connsiteY18" fmla="*/ 983394 h 5753325"/>
              <a:gd name="connsiteX19" fmla="*/ 6431878 w 6530408"/>
              <a:gd name="connsiteY19" fmla="*/ 1026728 h 5753325"/>
              <a:gd name="connsiteX20" fmla="*/ 6414269 w 6530408"/>
              <a:gd name="connsiteY20" fmla="*/ 1151111 h 5753325"/>
              <a:gd name="connsiteX21" fmla="*/ 6371722 w 6530408"/>
              <a:gd name="connsiteY21" fmla="*/ 1318080 h 5753325"/>
              <a:gd name="connsiteX22" fmla="*/ 6356023 w 6530408"/>
              <a:gd name="connsiteY22" fmla="*/ 1356227 h 5753325"/>
              <a:gd name="connsiteX23" fmla="*/ 6356157 w 6530408"/>
              <a:gd name="connsiteY23" fmla="*/ 1361967 h 5753325"/>
              <a:gd name="connsiteX24" fmla="*/ 6350613 w 6530408"/>
              <a:gd name="connsiteY24" fmla="*/ 1393569 h 5753325"/>
              <a:gd name="connsiteX25" fmla="*/ 6357062 w 6530408"/>
              <a:gd name="connsiteY25" fmla="*/ 1444071 h 5753325"/>
              <a:gd name="connsiteX26" fmla="*/ 6364832 w 6530408"/>
              <a:gd name="connsiteY26" fmla="*/ 1478763 h 5753325"/>
              <a:gd name="connsiteX27" fmla="*/ 6369745 w 6530408"/>
              <a:gd name="connsiteY27" fmla="*/ 1495680 h 5753325"/>
              <a:gd name="connsiteX28" fmla="*/ 6370898 w 6530408"/>
              <a:gd name="connsiteY28" fmla="*/ 1513331 h 5753325"/>
              <a:gd name="connsiteX29" fmla="*/ 6368801 w 6530408"/>
              <a:gd name="connsiteY29" fmla="*/ 1527414 h 5753325"/>
              <a:gd name="connsiteX30" fmla="*/ 6359177 w 6530408"/>
              <a:gd name="connsiteY30" fmla="*/ 1639513 h 5753325"/>
              <a:gd name="connsiteX31" fmla="*/ 6299489 w 6530408"/>
              <a:gd name="connsiteY31" fmla="*/ 1784860 h 5753325"/>
              <a:gd name="connsiteX32" fmla="*/ 6267878 w 6530408"/>
              <a:gd name="connsiteY32" fmla="*/ 1858572 h 5753325"/>
              <a:gd name="connsiteX33" fmla="*/ 6251146 w 6530408"/>
              <a:gd name="connsiteY33" fmla="*/ 1926167 h 5753325"/>
              <a:gd name="connsiteX34" fmla="*/ 6210686 w 6530408"/>
              <a:gd name="connsiteY34" fmla="*/ 2014834 h 5753325"/>
              <a:gd name="connsiteX35" fmla="*/ 6106652 w 6530408"/>
              <a:gd name="connsiteY35" fmla="*/ 2150572 h 5753325"/>
              <a:gd name="connsiteX36" fmla="*/ 6097813 w 6530408"/>
              <a:gd name="connsiteY36" fmla="*/ 2172208 h 5753325"/>
              <a:gd name="connsiteX37" fmla="*/ 6095990 w 6530408"/>
              <a:gd name="connsiteY37" fmla="*/ 2181185 h 5753325"/>
              <a:gd name="connsiteX38" fmla="*/ 6090126 w 6530408"/>
              <a:gd name="connsiteY38" fmla="*/ 2192533 h 5753325"/>
              <a:gd name="connsiteX39" fmla="*/ 6089503 w 6530408"/>
              <a:gd name="connsiteY39" fmla="*/ 2192543 h 5753325"/>
              <a:gd name="connsiteX40" fmla="*/ 6084946 w 6530408"/>
              <a:gd name="connsiteY40" fmla="*/ 2203694 h 5753325"/>
              <a:gd name="connsiteX41" fmla="*/ 5987861 w 6530408"/>
              <a:gd name="connsiteY41" fmla="*/ 2304868 h 5753325"/>
              <a:gd name="connsiteX42" fmla="*/ 5973439 w 6530408"/>
              <a:gd name="connsiteY42" fmla="*/ 2385635 h 5753325"/>
              <a:gd name="connsiteX43" fmla="*/ 5916727 w 6530408"/>
              <a:gd name="connsiteY43" fmla="*/ 2458777 h 5753325"/>
              <a:gd name="connsiteX44" fmla="*/ 5856524 w 6530408"/>
              <a:gd name="connsiteY44" fmla="*/ 2583281 h 5753325"/>
              <a:gd name="connsiteX45" fmla="*/ 5838091 w 6530408"/>
              <a:gd name="connsiteY45" fmla="*/ 2753474 h 5753325"/>
              <a:gd name="connsiteX46" fmla="*/ 5777471 w 6530408"/>
              <a:gd name="connsiteY46" fmla="*/ 2901570 h 5753325"/>
              <a:gd name="connsiteX47" fmla="*/ 5723992 w 6530408"/>
              <a:gd name="connsiteY47" fmla="*/ 2998752 h 5753325"/>
              <a:gd name="connsiteX48" fmla="*/ 5557886 w 6530408"/>
              <a:gd name="connsiteY48" fmla="*/ 3329735 h 5753325"/>
              <a:gd name="connsiteX49" fmla="*/ 5471501 w 6530408"/>
              <a:gd name="connsiteY49" fmla="*/ 3462221 h 5753325"/>
              <a:gd name="connsiteX50" fmla="*/ 5465154 w 6530408"/>
              <a:gd name="connsiteY50" fmla="*/ 3541065 h 5753325"/>
              <a:gd name="connsiteX51" fmla="*/ 5437889 w 6530408"/>
              <a:gd name="connsiteY51" fmla="*/ 3559927 h 5753325"/>
              <a:gd name="connsiteX52" fmla="*/ 5432770 w 6530408"/>
              <a:gd name="connsiteY52" fmla="*/ 3562948 h 5753325"/>
              <a:gd name="connsiteX53" fmla="*/ 5406795 w 6530408"/>
              <a:gd name="connsiteY53" fmla="*/ 3578594 h 5753325"/>
              <a:gd name="connsiteX54" fmla="*/ 5381495 w 6530408"/>
              <a:gd name="connsiteY54" fmla="*/ 3599883 h 5753325"/>
              <a:gd name="connsiteX55" fmla="*/ 5363689 w 6530408"/>
              <a:gd name="connsiteY55" fmla="*/ 3633299 h 5753325"/>
              <a:gd name="connsiteX56" fmla="*/ 5291870 w 6530408"/>
              <a:gd name="connsiteY56" fmla="*/ 3799039 h 5753325"/>
              <a:gd name="connsiteX57" fmla="*/ 5241600 w 6530408"/>
              <a:gd name="connsiteY57" fmla="*/ 3894238 h 5753325"/>
              <a:gd name="connsiteX58" fmla="*/ 5211041 w 6530408"/>
              <a:gd name="connsiteY58" fmla="*/ 3924184 h 5753325"/>
              <a:gd name="connsiteX59" fmla="*/ 5176073 w 6530408"/>
              <a:gd name="connsiteY59" fmla="*/ 3970179 h 5753325"/>
              <a:gd name="connsiteX60" fmla="*/ 5172826 w 6530408"/>
              <a:gd name="connsiteY60" fmla="*/ 3991773 h 5753325"/>
              <a:gd name="connsiteX61" fmla="*/ 5157053 w 6530408"/>
              <a:gd name="connsiteY61" fmla="*/ 3997708 h 5753325"/>
              <a:gd name="connsiteX62" fmla="*/ 5127922 w 6530408"/>
              <a:gd name="connsiteY62" fmla="*/ 4022660 h 5753325"/>
              <a:gd name="connsiteX63" fmla="*/ 5020872 w 6530408"/>
              <a:gd name="connsiteY63" fmla="*/ 4075951 h 5753325"/>
              <a:gd name="connsiteX64" fmla="*/ 4991410 w 6530408"/>
              <a:gd name="connsiteY64" fmla="*/ 4087598 h 5753325"/>
              <a:gd name="connsiteX65" fmla="*/ 4930112 w 6530408"/>
              <a:gd name="connsiteY65" fmla="*/ 4138459 h 5753325"/>
              <a:gd name="connsiteX66" fmla="*/ 4834224 w 6530408"/>
              <a:gd name="connsiteY66" fmla="*/ 4231643 h 5753325"/>
              <a:gd name="connsiteX67" fmla="*/ 4812599 w 6530408"/>
              <a:gd name="connsiteY67" fmla="*/ 4249449 h 5753325"/>
              <a:gd name="connsiteX68" fmla="*/ 4789188 w 6530408"/>
              <a:gd name="connsiteY68" fmla="*/ 4256678 h 5753325"/>
              <a:gd name="connsiteX69" fmla="*/ 4779554 w 6530408"/>
              <a:gd name="connsiteY69" fmla="*/ 4251313 h 5753325"/>
              <a:gd name="connsiteX70" fmla="*/ 4766885 w 6530408"/>
              <a:gd name="connsiteY70" fmla="*/ 4259812 h 5753325"/>
              <a:gd name="connsiteX71" fmla="*/ 4762510 w 6530408"/>
              <a:gd name="connsiteY71" fmla="*/ 4260383 h 5753325"/>
              <a:gd name="connsiteX72" fmla="*/ 4738416 w 6530408"/>
              <a:gd name="connsiteY72" fmla="*/ 4265355 h 5753325"/>
              <a:gd name="connsiteX73" fmla="*/ 4712007 w 6530408"/>
              <a:gd name="connsiteY73" fmla="*/ 4317892 h 5753325"/>
              <a:gd name="connsiteX74" fmla="*/ 4658930 w 6530408"/>
              <a:gd name="connsiteY74" fmla="*/ 4348041 h 5753325"/>
              <a:gd name="connsiteX75" fmla="*/ 4443526 w 6530408"/>
              <a:gd name="connsiteY75" fmla="*/ 4507851 h 5753325"/>
              <a:gd name="connsiteX76" fmla="*/ 4289766 w 6530408"/>
              <a:gd name="connsiteY76" fmla="*/ 4711450 h 5753325"/>
              <a:gd name="connsiteX77" fmla="*/ 4150870 w 6530408"/>
              <a:gd name="connsiteY77" fmla="*/ 4818480 h 5753325"/>
              <a:gd name="connsiteX78" fmla="*/ 4006639 w 6530408"/>
              <a:gd name="connsiteY78" fmla="*/ 4933815 h 5753325"/>
              <a:gd name="connsiteX79" fmla="*/ 3298210 w 6530408"/>
              <a:gd name="connsiteY79" fmla="*/ 5070790 h 5753325"/>
              <a:gd name="connsiteX80" fmla="*/ 2947678 w 6530408"/>
              <a:gd name="connsiteY80" fmla="*/ 5117869 h 5753325"/>
              <a:gd name="connsiteX81" fmla="*/ 2822169 w 6530408"/>
              <a:gd name="connsiteY81" fmla="*/ 5129396 h 5753325"/>
              <a:gd name="connsiteX82" fmla="*/ 2538773 w 6530408"/>
              <a:gd name="connsiteY82" fmla="*/ 5313397 h 5753325"/>
              <a:gd name="connsiteX83" fmla="*/ 2014500 w 6530408"/>
              <a:gd name="connsiteY83" fmla="*/ 5519744 h 5753325"/>
              <a:gd name="connsiteX84" fmla="*/ 1934391 w 6530408"/>
              <a:gd name="connsiteY84" fmla="*/ 5591335 h 5753325"/>
              <a:gd name="connsiteX85" fmla="*/ 1892550 w 6530408"/>
              <a:gd name="connsiteY85" fmla="*/ 5649708 h 5753325"/>
              <a:gd name="connsiteX86" fmla="*/ 1854769 w 6530408"/>
              <a:gd name="connsiteY86" fmla="*/ 5647691 h 5753325"/>
              <a:gd name="connsiteX87" fmla="*/ 1809461 w 6530408"/>
              <a:gd name="connsiteY87" fmla="*/ 5648628 h 5753325"/>
              <a:gd name="connsiteX88" fmla="*/ 1745150 w 6530408"/>
              <a:gd name="connsiteY88" fmla="*/ 5693879 h 5753325"/>
              <a:gd name="connsiteX89" fmla="*/ 1713375 w 6530408"/>
              <a:gd name="connsiteY89" fmla="*/ 5684672 h 5753325"/>
              <a:gd name="connsiteX90" fmla="*/ 1707808 w 6530408"/>
              <a:gd name="connsiteY90" fmla="*/ 5682611 h 5753325"/>
              <a:gd name="connsiteX91" fmla="*/ 1679313 w 6530408"/>
              <a:gd name="connsiteY91" fmla="*/ 5672360 h 5753325"/>
              <a:gd name="connsiteX92" fmla="*/ 1646933 w 6530408"/>
              <a:gd name="connsiteY92" fmla="*/ 5666227 h 5753325"/>
              <a:gd name="connsiteX93" fmla="*/ 1610055 w 6530408"/>
              <a:gd name="connsiteY93" fmla="*/ 5673643 h 5753325"/>
              <a:gd name="connsiteX94" fmla="*/ 1437641 w 6530408"/>
              <a:gd name="connsiteY94" fmla="*/ 5723266 h 5753325"/>
              <a:gd name="connsiteX95" fmla="*/ 1332869 w 6530408"/>
              <a:gd name="connsiteY95" fmla="*/ 5744752 h 5753325"/>
              <a:gd name="connsiteX96" fmla="*/ 1290525 w 6530408"/>
              <a:gd name="connsiteY96" fmla="*/ 5740036 h 5753325"/>
              <a:gd name="connsiteX97" fmla="*/ 1233107 w 6530408"/>
              <a:gd name="connsiteY97" fmla="*/ 5742106 h 5753325"/>
              <a:gd name="connsiteX98" fmla="*/ 1214532 w 6530408"/>
              <a:gd name="connsiteY98" fmla="*/ 5753325 h 5753325"/>
              <a:gd name="connsiteX99" fmla="*/ 1199955 w 6530408"/>
              <a:gd name="connsiteY99" fmla="*/ 5744831 h 5753325"/>
              <a:gd name="connsiteX100" fmla="*/ 1162337 w 6530408"/>
              <a:gd name="connsiteY100" fmla="*/ 5738048 h 5753325"/>
              <a:gd name="connsiteX101" fmla="*/ 1053457 w 6530408"/>
              <a:gd name="connsiteY101" fmla="*/ 5688676 h 5753325"/>
              <a:gd name="connsiteX102" fmla="*/ 1025798 w 6530408"/>
              <a:gd name="connsiteY102" fmla="*/ 5673166 h 5753325"/>
              <a:gd name="connsiteX103" fmla="*/ 947900 w 6530408"/>
              <a:gd name="connsiteY103" fmla="*/ 5657848 h 5753325"/>
              <a:gd name="connsiteX104" fmla="*/ 815627 w 6530408"/>
              <a:gd name="connsiteY104" fmla="*/ 5642557 h 5753325"/>
              <a:gd name="connsiteX105" fmla="*/ 788251 w 6530408"/>
              <a:gd name="connsiteY105" fmla="*/ 5637065 h 5753325"/>
              <a:gd name="connsiteX106" fmla="*/ 767822 w 6530408"/>
              <a:gd name="connsiteY106" fmla="*/ 5623450 h 5753325"/>
              <a:gd name="connsiteX107" fmla="*/ 765791 w 6530408"/>
              <a:gd name="connsiteY107" fmla="*/ 5612539 h 5753325"/>
              <a:gd name="connsiteX108" fmla="*/ 751230 w 6530408"/>
              <a:gd name="connsiteY108" fmla="*/ 5608092 h 5753325"/>
              <a:gd name="connsiteX109" fmla="*/ 748008 w 6530408"/>
              <a:gd name="connsiteY109" fmla="*/ 5605052 h 5753325"/>
              <a:gd name="connsiteX110" fmla="*/ 728871 w 6530408"/>
              <a:gd name="connsiteY110" fmla="*/ 5589469 h 5753325"/>
              <a:gd name="connsiteX111" fmla="*/ 671898 w 6530408"/>
              <a:gd name="connsiteY111" fmla="*/ 5602363 h 5753325"/>
              <a:gd name="connsiteX112" fmla="*/ 615065 w 6530408"/>
              <a:gd name="connsiteY112" fmla="*/ 5580257 h 5753325"/>
              <a:gd name="connsiteX113" fmla="*/ 355785 w 6530408"/>
              <a:gd name="connsiteY113" fmla="*/ 5514383 h 5753325"/>
              <a:gd name="connsiteX114" fmla="*/ 102269 w 6530408"/>
              <a:gd name="connsiteY114" fmla="*/ 5524347 h 5753325"/>
              <a:gd name="connsiteX115" fmla="*/ 13160 w 6530408"/>
              <a:gd name="connsiteY115" fmla="*/ 5514159 h 5753325"/>
              <a:gd name="connsiteX116" fmla="*/ 0 w 6530408"/>
              <a:gd name="connsiteY116" fmla="*/ 5511735 h 5753325"/>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488360 w 6530408"/>
              <a:gd name="connsiteY8" fmla="*/ 535865 h 5753325"/>
              <a:gd name="connsiteX9" fmla="*/ 6492864 w 6530408"/>
              <a:gd name="connsiteY9" fmla="*/ 615799 h 5753325"/>
              <a:gd name="connsiteX10" fmla="*/ 6459988 w 6530408"/>
              <a:gd name="connsiteY10" fmla="*/ 707628 h 5753325"/>
              <a:gd name="connsiteX11" fmla="*/ 6453989 w 6530408"/>
              <a:gd name="connsiteY11" fmla="*/ 711876 h 5753325"/>
              <a:gd name="connsiteX12" fmla="*/ 6453209 w 6530408"/>
              <a:gd name="connsiteY12" fmla="*/ 719127 h 5753325"/>
              <a:gd name="connsiteX13" fmla="*/ 6457662 w 6530408"/>
              <a:gd name="connsiteY13" fmla="*/ 723331 h 5753325"/>
              <a:gd name="connsiteX14" fmla="*/ 6447445 w 6530408"/>
              <a:gd name="connsiteY14" fmla="*/ 780003 h 5753325"/>
              <a:gd name="connsiteX15" fmla="*/ 6426552 w 6530408"/>
              <a:gd name="connsiteY15" fmla="*/ 845805 h 5753325"/>
              <a:gd name="connsiteX16" fmla="*/ 6434072 w 6530408"/>
              <a:gd name="connsiteY16" fmla="*/ 910733 h 5753325"/>
              <a:gd name="connsiteX17" fmla="*/ 6432570 w 6530408"/>
              <a:gd name="connsiteY17" fmla="*/ 983394 h 5753325"/>
              <a:gd name="connsiteX18" fmla="*/ 6431878 w 6530408"/>
              <a:gd name="connsiteY18" fmla="*/ 1026728 h 5753325"/>
              <a:gd name="connsiteX19" fmla="*/ 6414269 w 6530408"/>
              <a:gd name="connsiteY19" fmla="*/ 1151111 h 5753325"/>
              <a:gd name="connsiteX20" fmla="*/ 6371722 w 6530408"/>
              <a:gd name="connsiteY20" fmla="*/ 1318080 h 5753325"/>
              <a:gd name="connsiteX21" fmla="*/ 6356023 w 6530408"/>
              <a:gd name="connsiteY21" fmla="*/ 1356227 h 5753325"/>
              <a:gd name="connsiteX22" fmla="*/ 6356157 w 6530408"/>
              <a:gd name="connsiteY22" fmla="*/ 1361967 h 5753325"/>
              <a:gd name="connsiteX23" fmla="*/ 6350613 w 6530408"/>
              <a:gd name="connsiteY23" fmla="*/ 1393569 h 5753325"/>
              <a:gd name="connsiteX24" fmla="*/ 6357062 w 6530408"/>
              <a:gd name="connsiteY24" fmla="*/ 1444071 h 5753325"/>
              <a:gd name="connsiteX25" fmla="*/ 6364832 w 6530408"/>
              <a:gd name="connsiteY25" fmla="*/ 1478763 h 5753325"/>
              <a:gd name="connsiteX26" fmla="*/ 6369745 w 6530408"/>
              <a:gd name="connsiteY26" fmla="*/ 1495680 h 5753325"/>
              <a:gd name="connsiteX27" fmla="*/ 6370898 w 6530408"/>
              <a:gd name="connsiteY27" fmla="*/ 1513331 h 5753325"/>
              <a:gd name="connsiteX28" fmla="*/ 6368801 w 6530408"/>
              <a:gd name="connsiteY28" fmla="*/ 1527414 h 5753325"/>
              <a:gd name="connsiteX29" fmla="*/ 6359177 w 6530408"/>
              <a:gd name="connsiteY29" fmla="*/ 1639513 h 5753325"/>
              <a:gd name="connsiteX30" fmla="*/ 6299489 w 6530408"/>
              <a:gd name="connsiteY30" fmla="*/ 1784860 h 5753325"/>
              <a:gd name="connsiteX31" fmla="*/ 6267878 w 6530408"/>
              <a:gd name="connsiteY31" fmla="*/ 1858572 h 5753325"/>
              <a:gd name="connsiteX32" fmla="*/ 6251146 w 6530408"/>
              <a:gd name="connsiteY32" fmla="*/ 1926167 h 5753325"/>
              <a:gd name="connsiteX33" fmla="*/ 6210686 w 6530408"/>
              <a:gd name="connsiteY33" fmla="*/ 2014834 h 5753325"/>
              <a:gd name="connsiteX34" fmla="*/ 6106652 w 6530408"/>
              <a:gd name="connsiteY34" fmla="*/ 2150572 h 5753325"/>
              <a:gd name="connsiteX35" fmla="*/ 6097813 w 6530408"/>
              <a:gd name="connsiteY35" fmla="*/ 2172208 h 5753325"/>
              <a:gd name="connsiteX36" fmla="*/ 6095990 w 6530408"/>
              <a:gd name="connsiteY36" fmla="*/ 2181185 h 5753325"/>
              <a:gd name="connsiteX37" fmla="*/ 6090126 w 6530408"/>
              <a:gd name="connsiteY37" fmla="*/ 2192533 h 5753325"/>
              <a:gd name="connsiteX38" fmla="*/ 6089503 w 6530408"/>
              <a:gd name="connsiteY38" fmla="*/ 2192543 h 5753325"/>
              <a:gd name="connsiteX39" fmla="*/ 6084946 w 6530408"/>
              <a:gd name="connsiteY39" fmla="*/ 2203694 h 5753325"/>
              <a:gd name="connsiteX40" fmla="*/ 5987861 w 6530408"/>
              <a:gd name="connsiteY40" fmla="*/ 2304868 h 5753325"/>
              <a:gd name="connsiteX41" fmla="*/ 5973439 w 6530408"/>
              <a:gd name="connsiteY41" fmla="*/ 2385635 h 5753325"/>
              <a:gd name="connsiteX42" fmla="*/ 5916727 w 6530408"/>
              <a:gd name="connsiteY42" fmla="*/ 2458777 h 5753325"/>
              <a:gd name="connsiteX43" fmla="*/ 5856524 w 6530408"/>
              <a:gd name="connsiteY43" fmla="*/ 2583281 h 5753325"/>
              <a:gd name="connsiteX44" fmla="*/ 5838091 w 6530408"/>
              <a:gd name="connsiteY44" fmla="*/ 2753474 h 5753325"/>
              <a:gd name="connsiteX45" fmla="*/ 5777471 w 6530408"/>
              <a:gd name="connsiteY45" fmla="*/ 2901570 h 5753325"/>
              <a:gd name="connsiteX46" fmla="*/ 5723992 w 6530408"/>
              <a:gd name="connsiteY46" fmla="*/ 2998752 h 5753325"/>
              <a:gd name="connsiteX47" fmla="*/ 5557886 w 6530408"/>
              <a:gd name="connsiteY47" fmla="*/ 3329735 h 5753325"/>
              <a:gd name="connsiteX48" fmla="*/ 5471501 w 6530408"/>
              <a:gd name="connsiteY48" fmla="*/ 3462221 h 5753325"/>
              <a:gd name="connsiteX49" fmla="*/ 5465154 w 6530408"/>
              <a:gd name="connsiteY49" fmla="*/ 3541065 h 5753325"/>
              <a:gd name="connsiteX50" fmla="*/ 5437889 w 6530408"/>
              <a:gd name="connsiteY50" fmla="*/ 3559927 h 5753325"/>
              <a:gd name="connsiteX51" fmla="*/ 5432770 w 6530408"/>
              <a:gd name="connsiteY51" fmla="*/ 3562948 h 5753325"/>
              <a:gd name="connsiteX52" fmla="*/ 5406795 w 6530408"/>
              <a:gd name="connsiteY52" fmla="*/ 3578594 h 5753325"/>
              <a:gd name="connsiteX53" fmla="*/ 5381495 w 6530408"/>
              <a:gd name="connsiteY53" fmla="*/ 3599883 h 5753325"/>
              <a:gd name="connsiteX54" fmla="*/ 5363689 w 6530408"/>
              <a:gd name="connsiteY54" fmla="*/ 3633299 h 5753325"/>
              <a:gd name="connsiteX55" fmla="*/ 5291870 w 6530408"/>
              <a:gd name="connsiteY55" fmla="*/ 3799039 h 5753325"/>
              <a:gd name="connsiteX56" fmla="*/ 5241600 w 6530408"/>
              <a:gd name="connsiteY56" fmla="*/ 3894238 h 5753325"/>
              <a:gd name="connsiteX57" fmla="*/ 5211041 w 6530408"/>
              <a:gd name="connsiteY57" fmla="*/ 3924184 h 5753325"/>
              <a:gd name="connsiteX58" fmla="*/ 5176073 w 6530408"/>
              <a:gd name="connsiteY58" fmla="*/ 3970179 h 5753325"/>
              <a:gd name="connsiteX59" fmla="*/ 5172826 w 6530408"/>
              <a:gd name="connsiteY59" fmla="*/ 3991773 h 5753325"/>
              <a:gd name="connsiteX60" fmla="*/ 5157053 w 6530408"/>
              <a:gd name="connsiteY60" fmla="*/ 3997708 h 5753325"/>
              <a:gd name="connsiteX61" fmla="*/ 5127922 w 6530408"/>
              <a:gd name="connsiteY61" fmla="*/ 4022660 h 5753325"/>
              <a:gd name="connsiteX62" fmla="*/ 5020872 w 6530408"/>
              <a:gd name="connsiteY62" fmla="*/ 4075951 h 5753325"/>
              <a:gd name="connsiteX63" fmla="*/ 4991410 w 6530408"/>
              <a:gd name="connsiteY63" fmla="*/ 4087598 h 5753325"/>
              <a:gd name="connsiteX64" fmla="*/ 4930112 w 6530408"/>
              <a:gd name="connsiteY64" fmla="*/ 4138459 h 5753325"/>
              <a:gd name="connsiteX65" fmla="*/ 4834224 w 6530408"/>
              <a:gd name="connsiteY65" fmla="*/ 4231643 h 5753325"/>
              <a:gd name="connsiteX66" fmla="*/ 4812599 w 6530408"/>
              <a:gd name="connsiteY66" fmla="*/ 4249449 h 5753325"/>
              <a:gd name="connsiteX67" fmla="*/ 4789188 w 6530408"/>
              <a:gd name="connsiteY67" fmla="*/ 4256678 h 5753325"/>
              <a:gd name="connsiteX68" fmla="*/ 4779554 w 6530408"/>
              <a:gd name="connsiteY68" fmla="*/ 4251313 h 5753325"/>
              <a:gd name="connsiteX69" fmla="*/ 4766885 w 6530408"/>
              <a:gd name="connsiteY69" fmla="*/ 4259812 h 5753325"/>
              <a:gd name="connsiteX70" fmla="*/ 4762510 w 6530408"/>
              <a:gd name="connsiteY70" fmla="*/ 4260383 h 5753325"/>
              <a:gd name="connsiteX71" fmla="*/ 4738416 w 6530408"/>
              <a:gd name="connsiteY71" fmla="*/ 4265355 h 5753325"/>
              <a:gd name="connsiteX72" fmla="*/ 4712007 w 6530408"/>
              <a:gd name="connsiteY72" fmla="*/ 4317892 h 5753325"/>
              <a:gd name="connsiteX73" fmla="*/ 4658930 w 6530408"/>
              <a:gd name="connsiteY73" fmla="*/ 4348041 h 5753325"/>
              <a:gd name="connsiteX74" fmla="*/ 4443526 w 6530408"/>
              <a:gd name="connsiteY74" fmla="*/ 4507851 h 5753325"/>
              <a:gd name="connsiteX75" fmla="*/ 4289766 w 6530408"/>
              <a:gd name="connsiteY75" fmla="*/ 4711450 h 5753325"/>
              <a:gd name="connsiteX76" fmla="*/ 4150870 w 6530408"/>
              <a:gd name="connsiteY76" fmla="*/ 4818480 h 5753325"/>
              <a:gd name="connsiteX77" fmla="*/ 4006639 w 6530408"/>
              <a:gd name="connsiteY77" fmla="*/ 4933815 h 5753325"/>
              <a:gd name="connsiteX78" fmla="*/ 3298210 w 6530408"/>
              <a:gd name="connsiteY78" fmla="*/ 5070790 h 5753325"/>
              <a:gd name="connsiteX79" fmla="*/ 2947678 w 6530408"/>
              <a:gd name="connsiteY79" fmla="*/ 5117869 h 5753325"/>
              <a:gd name="connsiteX80" fmla="*/ 2822169 w 6530408"/>
              <a:gd name="connsiteY80" fmla="*/ 5129396 h 5753325"/>
              <a:gd name="connsiteX81" fmla="*/ 2538773 w 6530408"/>
              <a:gd name="connsiteY81" fmla="*/ 5313397 h 5753325"/>
              <a:gd name="connsiteX82" fmla="*/ 2014500 w 6530408"/>
              <a:gd name="connsiteY82" fmla="*/ 5519744 h 5753325"/>
              <a:gd name="connsiteX83" fmla="*/ 1934391 w 6530408"/>
              <a:gd name="connsiteY83" fmla="*/ 5591335 h 5753325"/>
              <a:gd name="connsiteX84" fmla="*/ 1892550 w 6530408"/>
              <a:gd name="connsiteY84" fmla="*/ 5649708 h 5753325"/>
              <a:gd name="connsiteX85" fmla="*/ 1854769 w 6530408"/>
              <a:gd name="connsiteY85" fmla="*/ 5647691 h 5753325"/>
              <a:gd name="connsiteX86" fmla="*/ 1809461 w 6530408"/>
              <a:gd name="connsiteY86" fmla="*/ 5648628 h 5753325"/>
              <a:gd name="connsiteX87" fmla="*/ 1745150 w 6530408"/>
              <a:gd name="connsiteY87" fmla="*/ 5693879 h 5753325"/>
              <a:gd name="connsiteX88" fmla="*/ 1713375 w 6530408"/>
              <a:gd name="connsiteY88" fmla="*/ 5684672 h 5753325"/>
              <a:gd name="connsiteX89" fmla="*/ 1707808 w 6530408"/>
              <a:gd name="connsiteY89" fmla="*/ 5682611 h 5753325"/>
              <a:gd name="connsiteX90" fmla="*/ 1679313 w 6530408"/>
              <a:gd name="connsiteY90" fmla="*/ 5672360 h 5753325"/>
              <a:gd name="connsiteX91" fmla="*/ 1646933 w 6530408"/>
              <a:gd name="connsiteY91" fmla="*/ 5666227 h 5753325"/>
              <a:gd name="connsiteX92" fmla="*/ 1610055 w 6530408"/>
              <a:gd name="connsiteY92" fmla="*/ 5673643 h 5753325"/>
              <a:gd name="connsiteX93" fmla="*/ 1437641 w 6530408"/>
              <a:gd name="connsiteY93" fmla="*/ 5723266 h 5753325"/>
              <a:gd name="connsiteX94" fmla="*/ 1332869 w 6530408"/>
              <a:gd name="connsiteY94" fmla="*/ 5744752 h 5753325"/>
              <a:gd name="connsiteX95" fmla="*/ 1290525 w 6530408"/>
              <a:gd name="connsiteY95" fmla="*/ 5740036 h 5753325"/>
              <a:gd name="connsiteX96" fmla="*/ 1233107 w 6530408"/>
              <a:gd name="connsiteY96" fmla="*/ 5742106 h 5753325"/>
              <a:gd name="connsiteX97" fmla="*/ 1214532 w 6530408"/>
              <a:gd name="connsiteY97" fmla="*/ 5753325 h 5753325"/>
              <a:gd name="connsiteX98" fmla="*/ 1199955 w 6530408"/>
              <a:gd name="connsiteY98" fmla="*/ 5744831 h 5753325"/>
              <a:gd name="connsiteX99" fmla="*/ 1162337 w 6530408"/>
              <a:gd name="connsiteY99" fmla="*/ 5738048 h 5753325"/>
              <a:gd name="connsiteX100" fmla="*/ 1053457 w 6530408"/>
              <a:gd name="connsiteY100" fmla="*/ 5688676 h 5753325"/>
              <a:gd name="connsiteX101" fmla="*/ 1025798 w 6530408"/>
              <a:gd name="connsiteY101" fmla="*/ 5673166 h 5753325"/>
              <a:gd name="connsiteX102" fmla="*/ 947900 w 6530408"/>
              <a:gd name="connsiteY102" fmla="*/ 5657848 h 5753325"/>
              <a:gd name="connsiteX103" fmla="*/ 815627 w 6530408"/>
              <a:gd name="connsiteY103" fmla="*/ 5642557 h 5753325"/>
              <a:gd name="connsiteX104" fmla="*/ 788251 w 6530408"/>
              <a:gd name="connsiteY104" fmla="*/ 5637065 h 5753325"/>
              <a:gd name="connsiteX105" fmla="*/ 767822 w 6530408"/>
              <a:gd name="connsiteY105" fmla="*/ 5623450 h 5753325"/>
              <a:gd name="connsiteX106" fmla="*/ 765791 w 6530408"/>
              <a:gd name="connsiteY106" fmla="*/ 5612539 h 5753325"/>
              <a:gd name="connsiteX107" fmla="*/ 751230 w 6530408"/>
              <a:gd name="connsiteY107" fmla="*/ 5608092 h 5753325"/>
              <a:gd name="connsiteX108" fmla="*/ 748008 w 6530408"/>
              <a:gd name="connsiteY108" fmla="*/ 5605052 h 5753325"/>
              <a:gd name="connsiteX109" fmla="*/ 728871 w 6530408"/>
              <a:gd name="connsiteY109" fmla="*/ 5589469 h 5753325"/>
              <a:gd name="connsiteX110" fmla="*/ 671898 w 6530408"/>
              <a:gd name="connsiteY110" fmla="*/ 5602363 h 5753325"/>
              <a:gd name="connsiteX111" fmla="*/ 615065 w 6530408"/>
              <a:gd name="connsiteY111" fmla="*/ 5580257 h 5753325"/>
              <a:gd name="connsiteX112" fmla="*/ 355785 w 6530408"/>
              <a:gd name="connsiteY112" fmla="*/ 5514383 h 5753325"/>
              <a:gd name="connsiteX113" fmla="*/ 102269 w 6530408"/>
              <a:gd name="connsiteY113" fmla="*/ 5524347 h 5753325"/>
              <a:gd name="connsiteX114" fmla="*/ 13160 w 6530408"/>
              <a:gd name="connsiteY114" fmla="*/ 5514159 h 5753325"/>
              <a:gd name="connsiteX115" fmla="*/ 0 w 6530408"/>
              <a:gd name="connsiteY115" fmla="*/ 5511735 h 5753325"/>
              <a:gd name="connsiteX116" fmla="*/ 0 w 6530408"/>
              <a:gd name="connsiteY116" fmla="*/ 0 h 5753325"/>
              <a:gd name="connsiteX0" fmla="*/ 0 w 6506836"/>
              <a:gd name="connsiteY0" fmla="*/ 0 h 5753325"/>
              <a:gd name="connsiteX1" fmla="*/ 6438980 w 6506836"/>
              <a:gd name="connsiteY1" fmla="*/ 0 h 5753325"/>
              <a:gd name="connsiteX2" fmla="*/ 6439047 w 6506836"/>
              <a:gd name="connsiteY2" fmla="*/ 147 h 5753325"/>
              <a:gd name="connsiteX3" fmla="*/ 6443456 w 6506836"/>
              <a:gd name="connsiteY3" fmla="*/ 130105 h 5753325"/>
              <a:gd name="connsiteX4" fmla="*/ 6447632 w 6506836"/>
              <a:gd name="connsiteY4" fmla="*/ 170016 h 5753325"/>
              <a:gd name="connsiteX5" fmla="*/ 6465936 w 6506836"/>
              <a:gd name="connsiteY5" fmla="*/ 274847 h 5753325"/>
              <a:gd name="connsiteX6" fmla="*/ 6506836 w 6506836"/>
              <a:gd name="connsiteY6" fmla="*/ 331778 h 5753325"/>
              <a:gd name="connsiteX7" fmla="*/ 6488360 w 6506836"/>
              <a:gd name="connsiteY7" fmla="*/ 535865 h 5753325"/>
              <a:gd name="connsiteX8" fmla="*/ 6492864 w 6506836"/>
              <a:gd name="connsiteY8" fmla="*/ 615799 h 5753325"/>
              <a:gd name="connsiteX9" fmla="*/ 6459988 w 6506836"/>
              <a:gd name="connsiteY9" fmla="*/ 707628 h 5753325"/>
              <a:gd name="connsiteX10" fmla="*/ 6453989 w 6506836"/>
              <a:gd name="connsiteY10" fmla="*/ 711876 h 5753325"/>
              <a:gd name="connsiteX11" fmla="*/ 6453209 w 6506836"/>
              <a:gd name="connsiteY11" fmla="*/ 719127 h 5753325"/>
              <a:gd name="connsiteX12" fmla="*/ 6457662 w 6506836"/>
              <a:gd name="connsiteY12" fmla="*/ 723331 h 5753325"/>
              <a:gd name="connsiteX13" fmla="*/ 6447445 w 6506836"/>
              <a:gd name="connsiteY13" fmla="*/ 780003 h 5753325"/>
              <a:gd name="connsiteX14" fmla="*/ 6426552 w 6506836"/>
              <a:gd name="connsiteY14" fmla="*/ 845805 h 5753325"/>
              <a:gd name="connsiteX15" fmla="*/ 6434072 w 6506836"/>
              <a:gd name="connsiteY15" fmla="*/ 910733 h 5753325"/>
              <a:gd name="connsiteX16" fmla="*/ 6432570 w 6506836"/>
              <a:gd name="connsiteY16" fmla="*/ 983394 h 5753325"/>
              <a:gd name="connsiteX17" fmla="*/ 6431878 w 6506836"/>
              <a:gd name="connsiteY17" fmla="*/ 1026728 h 5753325"/>
              <a:gd name="connsiteX18" fmla="*/ 6414269 w 6506836"/>
              <a:gd name="connsiteY18" fmla="*/ 1151111 h 5753325"/>
              <a:gd name="connsiteX19" fmla="*/ 6371722 w 6506836"/>
              <a:gd name="connsiteY19" fmla="*/ 1318080 h 5753325"/>
              <a:gd name="connsiteX20" fmla="*/ 6356023 w 6506836"/>
              <a:gd name="connsiteY20" fmla="*/ 1356227 h 5753325"/>
              <a:gd name="connsiteX21" fmla="*/ 6356157 w 6506836"/>
              <a:gd name="connsiteY21" fmla="*/ 1361967 h 5753325"/>
              <a:gd name="connsiteX22" fmla="*/ 6350613 w 6506836"/>
              <a:gd name="connsiteY22" fmla="*/ 1393569 h 5753325"/>
              <a:gd name="connsiteX23" fmla="*/ 6357062 w 6506836"/>
              <a:gd name="connsiteY23" fmla="*/ 1444071 h 5753325"/>
              <a:gd name="connsiteX24" fmla="*/ 6364832 w 6506836"/>
              <a:gd name="connsiteY24" fmla="*/ 1478763 h 5753325"/>
              <a:gd name="connsiteX25" fmla="*/ 6369745 w 6506836"/>
              <a:gd name="connsiteY25" fmla="*/ 1495680 h 5753325"/>
              <a:gd name="connsiteX26" fmla="*/ 6370898 w 6506836"/>
              <a:gd name="connsiteY26" fmla="*/ 1513331 h 5753325"/>
              <a:gd name="connsiteX27" fmla="*/ 6368801 w 6506836"/>
              <a:gd name="connsiteY27" fmla="*/ 1527414 h 5753325"/>
              <a:gd name="connsiteX28" fmla="*/ 6359177 w 6506836"/>
              <a:gd name="connsiteY28" fmla="*/ 1639513 h 5753325"/>
              <a:gd name="connsiteX29" fmla="*/ 6299489 w 6506836"/>
              <a:gd name="connsiteY29" fmla="*/ 1784860 h 5753325"/>
              <a:gd name="connsiteX30" fmla="*/ 6267878 w 6506836"/>
              <a:gd name="connsiteY30" fmla="*/ 1858572 h 5753325"/>
              <a:gd name="connsiteX31" fmla="*/ 6251146 w 6506836"/>
              <a:gd name="connsiteY31" fmla="*/ 1926167 h 5753325"/>
              <a:gd name="connsiteX32" fmla="*/ 6210686 w 6506836"/>
              <a:gd name="connsiteY32" fmla="*/ 2014834 h 5753325"/>
              <a:gd name="connsiteX33" fmla="*/ 6106652 w 6506836"/>
              <a:gd name="connsiteY33" fmla="*/ 2150572 h 5753325"/>
              <a:gd name="connsiteX34" fmla="*/ 6097813 w 6506836"/>
              <a:gd name="connsiteY34" fmla="*/ 2172208 h 5753325"/>
              <a:gd name="connsiteX35" fmla="*/ 6095990 w 6506836"/>
              <a:gd name="connsiteY35" fmla="*/ 2181185 h 5753325"/>
              <a:gd name="connsiteX36" fmla="*/ 6090126 w 6506836"/>
              <a:gd name="connsiteY36" fmla="*/ 2192533 h 5753325"/>
              <a:gd name="connsiteX37" fmla="*/ 6089503 w 6506836"/>
              <a:gd name="connsiteY37" fmla="*/ 2192543 h 5753325"/>
              <a:gd name="connsiteX38" fmla="*/ 6084946 w 6506836"/>
              <a:gd name="connsiteY38" fmla="*/ 2203694 h 5753325"/>
              <a:gd name="connsiteX39" fmla="*/ 5987861 w 6506836"/>
              <a:gd name="connsiteY39" fmla="*/ 2304868 h 5753325"/>
              <a:gd name="connsiteX40" fmla="*/ 5973439 w 6506836"/>
              <a:gd name="connsiteY40" fmla="*/ 2385635 h 5753325"/>
              <a:gd name="connsiteX41" fmla="*/ 5916727 w 6506836"/>
              <a:gd name="connsiteY41" fmla="*/ 2458777 h 5753325"/>
              <a:gd name="connsiteX42" fmla="*/ 5856524 w 6506836"/>
              <a:gd name="connsiteY42" fmla="*/ 2583281 h 5753325"/>
              <a:gd name="connsiteX43" fmla="*/ 5838091 w 6506836"/>
              <a:gd name="connsiteY43" fmla="*/ 2753474 h 5753325"/>
              <a:gd name="connsiteX44" fmla="*/ 5777471 w 6506836"/>
              <a:gd name="connsiteY44" fmla="*/ 2901570 h 5753325"/>
              <a:gd name="connsiteX45" fmla="*/ 5723992 w 6506836"/>
              <a:gd name="connsiteY45" fmla="*/ 2998752 h 5753325"/>
              <a:gd name="connsiteX46" fmla="*/ 5557886 w 6506836"/>
              <a:gd name="connsiteY46" fmla="*/ 3329735 h 5753325"/>
              <a:gd name="connsiteX47" fmla="*/ 5471501 w 6506836"/>
              <a:gd name="connsiteY47" fmla="*/ 3462221 h 5753325"/>
              <a:gd name="connsiteX48" fmla="*/ 5465154 w 6506836"/>
              <a:gd name="connsiteY48" fmla="*/ 3541065 h 5753325"/>
              <a:gd name="connsiteX49" fmla="*/ 5437889 w 6506836"/>
              <a:gd name="connsiteY49" fmla="*/ 3559927 h 5753325"/>
              <a:gd name="connsiteX50" fmla="*/ 5432770 w 6506836"/>
              <a:gd name="connsiteY50" fmla="*/ 3562948 h 5753325"/>
              <a:gd name="connsiteX51" fmla="*/ 5406795 w 6506836"/>
              <a:gd name="connsiteY51" fmla="*/ 3578594 h 5753325"/>
              <a:gd name="connsiteX52" fmla="*/ 5381495 w 6506836"/>
              <a:gd name="connsiteY52" fmla="*/ 3599883 h 5753325"/>
              <a:gd name="connsiteX53" fmla="*/ 5363689 w 6506836"/>
              <a:gd name="connsiteY53" fmla="*/ 3633299 h 5753325"/>
              <a:gd name="connsiteX54" fmla="*/ 5291870 w 6506836"/>
              <a:gd name="connsiteY54" fmla="*/ 3799039 h 5753325"/>
              <a:gd name="connsiteX55" fmla="*/ 5241600 w 6506836"/>
              <a:gd name="connsiteY55" fmla="*/ 3894238 h 5753325"/>
              <a:gd name="connsiteX56" fmla="*/ 5211041 w 6506836"/>
              <a:gd name="connsiteY56" fmla="*/ 3924184 h 5753325"/>
              <a:gd name="connsiteX57" fmla="*/ 5176073 w 6506836"/>
              <a:gd name="connsiteY57" fmla="*/ 3970179 h 5753325"/>
              <a:gd name="connsiteX58" fmla="*/ 5172826 w 6506836"/>
              <a:gd name="connsiteY58" fmla="*/ 3991773 h 5753325"/>
              <a:gd name="connsiteX59" fmla="*/ 5157053 w 6506836"/>
              <a:gd name="connsiteY59" fmla="*/ 3997708 h 5753325"/>
              <a:gd name="connsiteX60" fmla="*/ 5127922 w 6506836"/>
              <a:gd name="connsiteY60" fmla="*/ 4022660 h 5753325"/>
              <a:gd name="connsiteX61" fmla="*/ 5020872 w 6506836"/>
              <a:gd name="connsiteY61" fmla="*/ 4075951 h 5753325"/>
              <a:gd name="connsiteX62" fmla="*/ 4991410 w 6506836"/>
              <a:gd name="connsiteY62" fmla="*/ 4087598 h 5753325"/>
              <a:gd name="connsiteX63" fmla="*/ 4930112 w 6506836"/>
              <a:gd name="connsiteY63" fmla="*/ 4138459 h 5753325"/>
              <a:gd name="connsiteX64" fmla="*/ 4834224 w 6506836"/>
              <a:gd name="connsiteY64" fmla="*/ 4231643 h 5753325"/>
              <a:gd name="connsiteX65" fmla="*/ 4812599 w 6506836"/>
              <a:gd name="connsiteY65" fmla="*/ 4249449 h 5753325"/>
              <a:gd name="connsiteX66" fmla="*/ 4789188 w 6506836"/>
              <a:gd name="connsiteY66" fmla="*/ 4256678 h 5753325"/>
              <a:gd name="connsiteX67" fmla="*/ 4779554 w 6506836"/>
              <a:gd name="connsiteY67" fmla="*/ 4251313 h 5753325"/>
              <a:gd name="connsiteX68" fmla="*/ 4766885 w 6506836"/>
              <a:gd name="connsiteY68" fmla="*/ 4259812 h 5753325"/>
              <a:gd name="connsiteX69" fmla="*/ 4762510 w 6506836"/>
              <a:gd name="connsiteY69" fmla="*/ 4260383 h 5753325"/>
              <a:gd name="connsiteX70" fmla="*/ 4738416 w 6506836"/>
              <a:gd name="connsiteY70" fmla="*/ 4265355 h 5753325"/>
              <a:gd name="connsiteX71" fmla="*/ 4712007 w 6506836"/>
              <a:gd name="connsiteY71" fmla="*/ 4317892 h 5753325"/>
              <a:gd name="connsiteX72" fmla="*/ 4658930 w 6506836"/>
              <a:gd name="connsiteY72" fmla="*/ 4348041 h 5753325"/>
              <a:gd name="connsiteX73" fmla="*/ 4443526 w 6506836"/>
              <a:gd name="connsiteY73" fmla="*/ 4507851 h 5753325"/>
              <a:gd name="connsiteX74" fmla="*/ 4289766 w 6506836"/>
              <a:gd name="connsiteY74" fmla="*/ 4711450 h 5753325"/>
              <a:gd name="connsiteX75" fmla="*/ 4150870 w 6506836"/>
              <a:gd name="connsiteY75" fmla="*/ 4818480 h 5753325"/>
              <a:gd name="connsiteX76" fmla="*/ 4006639 w 6506836"/>
              <a:gd name="connsiteY76" fmla="*/ 4933815 h 5753325"/>
              <a:gd name="connsiteX77" fmla="*/ 3298210 w 6506836"/>
              <a:gd name="connsiteY77" fmla="*/ 5070790 h 5753325"/>
              <a:gd name="connsiteX78" fmla="*/ 2947678 w 6506836"/>
              <a:gd name="connsiteY78" fmla="*/ 5117869 h 5753325"/>
              <a:gd name="connsiteX79" fmla="*/ 2822169 w 6506836"/>
              <a:gd name="connsiteY79" fmla="*/ 5129396 h 5753325"/>
              <a:gd name="connsiteX80" fmla="*/ 2538773 w 6506836"/>
              <a:gd name="connsiteY80" fmla="*/ 5313397 h 5753325"/>
              <a:gd name="connsiteX81" fmla="*/ 2014500 w 6506836"/>
              <a:gd name="connsiteY81" fmla="*/ 5519744 h 5753325"/>
              <a:gd name="connsiteX82" fmla="*/ 1934391 w 6506836"/>
              <a:gd name="connsiteY82" fmla="*/ 5591335 h 5753325"/>
              <a:gd name="connsiteX83" fmla="*/ 1892550 w 6506836"/>
              <a:gd name="connsiteY83" fmla="*/ 5649708 h 5753325"/>
              <a:gd name="connsiteX84" fmla="*/ 1854769 w 6506836"/>
              <a:gd name="connsiteY84" fmla="*/ 5647691 h 5753325"/>
              <a:gd name="connsiteX85" fmla="*/ 1809461 w 6506836"/>
              <a:gd name="connsiteY85" fmla="*/ 5648628 h 5753325"/>
              <a:gd name="connsiteX86" fmla="*/ 1745150 w 6506836"/>
              <a:gd name="connsiteY86" fmla="*/ 5693879 h 5753325"/>
              <a:gd name="connsiteX87" fmla="*/ 1713375 w 6506836"/>
              <a:gd name="connsiteY87" fmla="*/ 5684672 h 5753325"/>
              <a:gd name="connsiteX88" fmla="*/ 1707808 w 6506836"/>
              <a:gd name="connsiteY88" fmla="*/ 5682611 h 5753325"/>
              <a:gd name="connsiteX89" fmla="*/ 1679313 w 6506836"/>
              <a:gd name="connsiteY89" fmla="*/ 5672360 h 5753325"/>
              <a:gd name="connsiteX90" fmla="*/ 1646933 w 6506836"/>
              <a:gd name="connsiteY90" fmla="*/ 5666227 h 5753325"/>
              <a:gd name="connsiteX91" fmla="*/ 1610055 w 6506836"/>
              <a:gd name="connsiteY91" fmla="*/ 5673643 h 5753325"/>
              <a:gd name="connsiteX92" fmla="*/ 1437641 w 6506836"/>
              <a:gd name="connsiteY92" fmla="*/ 5723266 h 5753325"/>
              <a:gd name="connsiteX93" fmla="*/ 1332869 w 6506836"/>
              <a:gd name="connsiteY93" fmla="*/ 5744752 h 5753325"/>
              <a:gd name="connsiteX94" fmla="*/ 1290525 w 6506836"/>
              <a:gd name="connsiteY94" fmla="*/ 5740036 h 5753325"/>
              <a:gd name="connsiteX95" fmla="*/ 1233107 w 6506836"/>
              <a:gd name="connsiteY95" fmla="*/ 5742106 h 5753325"/>
              <a:gd name="connsiteX96" fmla="*/ 1214532 w 6506836"/>
              <a:gd name="connsiteY96" fmla="*/ 5753325 h 5753325"/>
              <a:gd name="connsiteX97" fmla="*/ 1199955 w 6506836"/>
              <a:gd name="connsiteY97" fmla="*/ 5744831 h 5753325"/>
              <a:gd name="connsiteX98" fmla="*/ 1162337 w 6506836"/>
              <a:gd name="connsiteY98" fmla="*/ 5738048 h 5753325"/>
              <a:gd name="connsiteX99" fmla="*/ 1053457 w 6506836"/>
              <a:gd name="connsiteY99" fmla="*/ 5688676 h 5753325"/>
              <a:gd name="connsiteX100" fmla="*/ 1025798 w 6506836"/>
              <a:gd name="connsiteY100" fmla="*/ 5673166 h 5753325"/>
              <a:gd name="connsiteX101" fmla="*/ 947900 w 6506836"/>
              <a:gd name="connsiteY101" fmla="*/ 5657848 h 5753325"/>
              <a:gd name="connsiteX102" fmla="*/ 815627 w 6506836"/>
              <a:gd name="connsiteY102" fmla="*/ 5642557 h 5753325"/>
              <a:gd name="connsiteX103" fmla="*/ 788251 w 6506836"/>
              <a:gd name="connsiteY103" fmla="*/ 5637065 h 5753325"/>
              <a:gd name="connsiteX104" fmla="*/ 767822 w 6506836"/>
              <a:gd name="connsiteY104" fmla="*/ 5623450 h 5753325"/>
              <a:gd name="connsiteX105" fmla="*/ 765791 w 6506836"/>
              <a:gd name="connsiteY105" fmla="*/ 5612539 h 5753325"/>
              <a:gd name="connsiteX106" fmla="*/ 751230 w 6506836"/>
              <a:gd name="connsiteY106" fmla="*/ 5608092 h 5753325"/>
              <a:gd name="connsiteX107" fmla="*/ 748008 w 6506836"/>
              <a:gd name="connsiteY107" fmla="*/ 5605052 h 5753325"/>
              <a:gd name="connsiteX108" fmla="*/ 728871 w 6506836"/>
              <a:gd name="connsiteY108" fmla="*/ 5589469 h 5753325"/>
              <a:gd name="connsiteX109" fmla="*/ 671898 w 6506836"/>
              <a:gd name="connsiteY109" fmla="*/ 5602363 h 5753325"/>
              <a:gd name="connsiteX110" fmla="*/ 615065 w 6506836"/>
              <a:gd name="connsiteY110" fmla="*/ 5580257 h 5753325"/>
              <a:gd name="connsiteX111" fmla="*/ 355785 w 6506836"/>
              <a:gd name="connsiteY111" fmla="*/ 5514383 h 5753325"/>
              <a:gd name="connsiteX112" fmla="*/ 102269 w 6506836"/>
              <a:gd name="connsiteY112" fmla="*/ 5524347 h 5753325"/>
              <a:gd name="connsiteX113" fmla="*/ 13160 w 6506836"/>
              <a:gd name="connsiteY113" fmla="*/ 5514159 h 5753325"/>
              <a:gd name="connsiteX114" fmla="*/ 0 w 6506836"/>
              <a:gd name="connsiteY114" fmla="*/ 5511735 h 5753325"/>
              <a:gd name="connsiteX115" fmla="*/ 0 w 6506836"/>
              <a:gd name="connsiteY115"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465936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375685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62955"/>
              <a:gd name="connsiteY0" fmla="*/ 0 h 5753325"/>
              <a:gd name="connsiteX1" fmla="*/ 6438980 w 6462955"/>
              <a:gd name="connsiteY1" fmla="*/ 0 h 5753325"/>
              <a:gd name="connsiteX2" fmla="*/ 6439047 w 6462955"/>
              <a:gd name="connsiteY2" fmla="*/ 147 h 5753325"/>
              <a:gd name="connsiteX3" fmla="*/ 6443456 w 6462955"/>
              <a:gd name="connsiteY3" fmla="*/ 130105 h 5753325"/>
              <a:gd name="connsiteX4" fmla="*/ 6447632 w 6462955"/>
              <a:gd name="connsiteY4" fmla="*/ 170016 h 5753325"/>
              <a:gd name="connsiteX5" fmla="*/ 6396598 w 6462955"/>
              <a:gd name="connsiteY5" fmla="*/ 274847 h 5753325"/>
              <a:gd name="connsiteX6" fmla="*/ 6375685 w 6462955"/>
              <a:gd name="connsiteY6" fmla="*/ 535865 h 5753325"/>
              <a:gd name="connsiteX7" fmla="*/ 6354187 w 6462955"/>
              <a:gd name="connsiteY7" fmla="*/ 615799 h 5753325"/>
              <a:gd name="connsiteX8" fmla="*/ 6459988 w 6462955"/>
              <a:gd name="connsiteY8" fmla="*/ 707628 h 5753325"/>
              <a:gd name="connsiteX9" fmla="*/ 6453989 w 6462955"/>
              <a:gd name="connsiteY9" fmla="*/ 711876 h 5753325"/>
              <a:gd name="connsiteX10" fmla="*/ 6453209 w 6462955"/>
              <a:gd name="connsiteY10" fmla="*/ 719127 h 5753325"/>
              <a:gd name="connsiteX11" fmla="*/ 6457662 w 6462955"/>
              <a:gd name="connsiteY11" fmla="*/ 723331 h 5753325"/>
              <a:gd name="connsiteX12" fmla="*/ 6447445 w 6462955"/>
              <a:gd name="connsiteY12" fmla="*/ 780003 h 5753325"/>
              <a:gd name="connsiteX13" fmla="*/ 6426552 w 6462955"/>
              <a:gd name="connsiteY13" fmla="*/ 845805 h 5753325"/>
              <a:gd name="connsiteX14" fmla="*/ 6434072 w 6462955"/>
              <a:gd name="connsiteY14" fmla="*/ 910733 h 5753325"/>
              <a:gd name="connsiteX15" fmla="*/ 6432570 w 6462955"/>
              <a:gd name="connsiteY15" fmla="*/ 983394 h 5753325"/>
              <a:gd name="connsiteX16" fmla="*/ 6431878 w 6462955"/>
              <a:gd name="connsiteY16" fmla="*/ 1026728 h 5753325"/>
              <a:gd name="connsiteX17" fmla="*/ 6414269 w 6462955"/>
              <a:gd name="connsiteY17" fmla="*/ 1151111 h 5753325"/>
              <a:gd name="connsiteX18" fmla="*/ 6371722 w 6462955"/>
              <a:gd name="connsiteY18" fmla="*/ 1318080 h 5753325"/>
              <a:gd name="connsiteX19" fmla="*/ 6356023 w 6462955"/>
              <a:gd name="connsiteY19" fmla="*/ 1356227 h 5753325"/>
              <a:gd name="connsiteX20" fmla="*/ 6356157 w 6462955"/>
              <a:gd name="connsiteY20" fmla="*/ 1361967 h 5753325"/>
              <a:gd name="connsiteX21" fmla="*/ 6350613 w 6462955"/>
              <a:gd name="connsiteY21" fmla="*/ 1393569 h 5753325"/>
              <a:gd name="connsiteX22" fmla="*/ 6357062 w 6462955"/>
              <a:gd name="connsiteY22" fmla="*/ 1444071 h 5753325"/>
              <a:gd name="connsiteX23" fmla="*/ 6364832 w 6462955"/>
              <a:gd name="connsiteY23" fmla="*/ 1478763 h 5753325"/>
              <a:gd name="connsiteX24" fmla="*/ 6369745 w 6462955"/>
              <a:gd name="connsiteY24" fmla="*/ 1495680 h 5753325"/>
              <a:gd name="connsiteX25" fmla="*/ 6370898 w 6462955"/>
              <a:gd name="connsiteY25" fmla="*/ 1513331 h 5753325"/>
              <a:gd name="connsiteX26" fmla="*/ 6368801 w 6462955"/>
              <a:gd name="connsiteY26" fmla="*/ 1527414 h 5753325"/>
              <a:gd name="connsiteX27" fmla="*/ 6359177 w 6462955"/>
              <a:gd name="connsiteY27" fmla="*/ 1639513 h 5753325"/>
              <a:gd name="connsiteX28" fmla="*/ 6299489 w 6462955"/>
              <a:gd name="connsiteY28" fmla="*/ 1784860 h 5753325"/>
              <a:gd name="connsiteX29" fmla="*/ 6267878 w 6462955"/>
              <a:gd name="connsiteY29" fmla="*/ 1858572 h 5753325"/>
              <a:gd name="connsiteX30" fmla="*/ 6251146 w 6462955"/>
              <a:gd name="connsiteY30" fmla="*/ 1926167 h 5753325"/>
              <a:gd name="connsiteX31" fmla="*/ 6210686 w 6462955"/>
              <a:gd name="connsiteY31" fmla="*/ 2014834 h 5753325"/>
              <a:gd name="connsiteX32" fmla="*/ 6106652 w 6462955"/>
              <a:gd name="connsiteY32" fmla="*/ 2150572 h 5753325"/>
              <a:gd name="connsiteX33" fmla="*/ 6097813 w 6462955"/>
              <a:gd name="connsiteY33" fmla="*/ 2172208 h 5753325"/>
              <a:gd name="connsiteX34" fmla="*/ 6095990 w 6462955"/>
              <a:gd name="connsiteY34" fmla="*/ 2181185 h 5753325"/>
              <a:gd name="connsiteX35" fmla="*/ 6090126 w 6462955"/>
              <a:gd name="connsiteY35" fmla="*/ 2192533 h 5753325"/>
              <a:gd name="connsiteX36" fmla="*/ 6089503 w 6462955"/>
              <a:gd name="connsiteY36" fmla="*/ 2192543 h 5753325"/>
              <a:gd name="connsiteX37" fmla="*/ 6084946 w 6462955"/>
              <a:gd name="connsiteY37" fmla="*/ 2203694 h 5753325"/>
              <a:gd name="connsiteX38" fmla="*/ 5987861 w 6462955"/>
              <a:gd name="connsiteY38" fmla="*/ 2304868 h 5753325"/>
              <a:gd name="connsiteX39" fmla="*/ 5973439 w 6462955"/>
              <a:gd name="connsiteY39" fmla="*/ 2385635 h 5753325"/>
              <a:gd name="connsiteX40" fmla="*/ 5916727 w 6462955"/>
              <a:gd name="connsiteY40" fmla="*/ 2458777 h 5753325"/>
              <a:gd name="connsiteX41" fmla="*/ 5856524 w 6462955"/>
              <a:gd name="connsiteY41" fmla="*/ 2583281 h 5753325"/>
              <a:gd name="connsiteX42" fmla="*/ 5838091 w 6462955"/>
              <a:gd name="connsiteY42" fmla="*/ 2753474 h 5753325"/>
              <a:gd name="connsiteX43" fmla="*/ 5777471 w 6462955"/>
              <a:gd name="connsiteY43" fmla="*/ 2901570 h 5753325"/>
              <a:gd name="connsiteX44" fmla="*/ 5723992 w 6462955"/>
              <a:gd name="connsiteY44" fmla="*/ 2998752 h 5753325"/>
              <a:gd name="connsiteX45" fmla="*/ 5557886 w 6462955"/>
              <a:gd name="connsiteY45" fmla="*/ 3329735 h 5753325"/>
              <a:gd name="connsiteX46" fmla="*/ 5471501 w 6462955"/>
              <a:gd name="connsiteY46" fmla="*/ 3462221 h 5753325"/>
              <a:gd name="connsiteX47" fmla="*/ 5465154 w 6462955"/>
              <a:gd name="connsiteY47" fmla="*/ 3541065 h 5753325"/>
              <a:gd name="connsiteX48" fmla="*/ 5437889 w 6462955"/>
              <a:gd name="connsiteY48" fmla="*/ 3559927 h 5753325"/>
              <a:gd name="connsiteX49" fmla="*/ 5432770 w 6462955"/>
              <a:gd name="connsiteY49" fmla="*/ 3562948 h 5753325"/>
              <a:gd name="connsiteX50" fmla="*/ 5406795 w 6462955"/>
              <a:gd name="connsiteY50" fmla="*/ 3578594 h 5753325"/>
              <a:gd name="connsiteX51" fmla="*/ 5381495 w 6462955"/>
              <a:gd name="connsiteY51" fmla="*/ 3599883 h 5753325"/>
              <a:gd name="connsiteX52" fmla="*/ 5363689 w 6462955"/>
              <a:gd name="connsiteY52" fmla="*/ 3633299 h 5753325"/>
              <a:gd name="connsiteX53" fmla="*/ 5291870 w 6462955"/>
              <a:gd name="connsiteY53" fmla="*/ 3799039 h 5753325"/>
              <a:gd name="connsiteX54" fmla="*/ 5241600 w 6462955"/>
              <a:gd name="connsiteY54" fmla="*/ 3894238 h 5753325"/>
              <a:gd name="connsiteX55" fmla="*/ 5211041 w 6462955"/>
              <a:gd name="connsiteY55" fmla="*/ 3924184 h 5753325"/>
              <a:gd name="connsiteX56" fmla="*/ 5176073 w 6462955"/>
              <a:gd name="connsiteY56" fmla="*/ 3970179 h 5753325"/>
              <a:gd name="connsiteX57" fmla="*/ 5172826 w 6462955"/>
              <a:gd name="connsiteY57" fmla="*/ 3991773 h 5753325"/>
              <a:gd name="connsiteX58" fmla="*/ 5157053 w 6462955"/>
              <a:gd name="connsiteY58" fmla="*/ 3997708 h 5753325"/>
              <a:gd name="connsiteX59" fmla="*/ 5127922 w 6462955"/>
              <a:gd name="connsiteY59" fmla="*/ 4022660 h 5753325"/>
              <a:gd name="connsiteX60" fmla="*/ 5020872 w 6462955"/>
              <a:gd name="connsiteY60" fmla="*/ 4075951 h 5753325"/>
              <a:gd name="connsiteX61" fmla="*/ 4991410 w 6462955"/>
              <a:gd name="connsiteY61" fmla="*/ 4087598 h 5753325"/>
              <a:gd name="connsiteX62" fmla="*/ 4930112 w 6462955"/>
              <a:gd name="connsiteY62" fmla="*/ 4138459 h 5753325"/>
              <a:gd name="connsiteX63" fmla="*/ 4834224 w 6462955"/>
              <a:gd name="connsiteY63" fmla="*/ 4231643 h 5753325"/>
              <a:gd name="connsiteX64" fmla="*/ 4812599 w 6462955"/>
              <a:gd name="connsiteY64" fmla="*/ 4249449 h 5753325"/>
              <a:gd name="connsiteX65" fmla="*/ 4789188 w 6462955"/>
              <a:gd name="connsiteY65" fmla="*/ 4256678 h 5753325"/>
              <a:gd name="connsiteX66" fmla="*/ 4779554 w 6462955"/>
              <a:gd name="connsiteY66" fmla="*/ 4251313 h 5753325"/>
              <a:gd name="connsiteX67" fmla="*/ 4766885 w 6462955"/>
              <a:gd name="connsiteY67" fmla="*/ 4259812 h 5753325"/>
              <a:gd name="connsiteX68" fmla="*/ 4762510 w 6462955"/>
              <a:gd name="connsiteY68" fmla="*/ 4260383 h 5753325"/>
              <a:gd name="connsiteX69" fmla="*/ 4738416 w 6462955"/>
              <a:gd name="connsiteY69" fmla="*/ 4265355 h 5753325"/>
              <a:gd name="connsiteX70" fmla="*/ 4712007 w 6462955"/>
              <a:gd name="connsiteY70" fmla="*/ 4317892 h 5753325"/>
              <a:gd name="connsiteX71" fmla="*/ 4658930 w 6462955"/>
              <a:gd name="connsiteY71" fmla="*/ 4348041 h 5753325"/>
              <a:gd name="connsiteX72" fmla="*/ 4443526 w 6462955"/>
              <a:gd name="connsiteY72" fmla="*/ 4507851 h 5753325"/>
              <a:gd name="connsiteX73" fmla="*/ 4289766 w 6462955"/>
              <a:gd name="connsiteY73" fmla="*/ 4711450 h 5753325"/>
              <a:gd name="connsiteX74" fmla="*/ 4150870 w 6462955"/>
              <a:gd name="connsiteY74" fmla="*/ 4818480 h 5753325"/>
              <a:gd name="connsiteX75" fmla="*/ 4006639 w 6462955"/>
              <a:gd name="connsiteY75" fmla="*/ 4933815 h 5753325"/>
              <a:gd name="connsiteX76" fmla="*/ 3298210 w 6462955"/>
              <a:gd name="connsiteY76" fmla="*/ 5070790 h 5753325"/>
              <a:gd name="connsiteX77" fmla="*/ 2947678 w 6462955"/>
              <a:gd name="connsiteY77" fmla="*/ 5117869 h 5753325"/>
              <a:gd name="connsiteX78" fmla="*/ 2822169 w 6462955"/>
              <a:gd name="connsiteY78" fmla="*/ 5129396 h 5753325"/>
              <a:gd name="connsiteX79" fmla="*/ 2538773 w 6462955"/>
              <a:gd name="connsiteY79" fmla="*/ 5313397 h 5753325"/>
              <a:gd name="connsiteX80" fmla="*/ 2014500 w 6462955"/>
              <a:gd name="connsiteY80" fmla="*/ 5519744 h 5753325"/>
              <a:gd name="connsiteX81" fmla="*/ 1934391 w 6462955"/>
              <a:gd name="connsiteY81" fmla="*/ 5591335 h 5753325"/>
              <a:gd name="connsiteX82" fmla="*/ 1892550 w 6462955"/>
              <a:gd name="connsiteY82" fmla="*/ 5649708 h 5753325"/>
              <a:gd name="connsiteX83" fmla="*/ 1854769 w 6462955"/>
              <a:gd name="connsiteY83" fmla="*/ 5647691 h 5753325"/>
              <a:gd name="connsiteX84" fmla="*/ 1809461 w 6462955"/>
              <a:gd name="connsiteY84" fmla="*/ 5648628 h 5753325"/>
              <a:gd name="connsiteX85" fmla="*/ 1745150 w 6462955"/>
              <a:gd name="connsiteY85" fmla="*/ 5693879 h 5753325"/>
              <a:gd name="connsiteX86" fmla="*/ 1713375 w 6462955"/>
              <a:gd name="connsiteY86" fmla="*/ 5684672 h 5753325"/>
              <a:gd name="connsiteX87" fmla="*/ 1707808 w 6462955"/>
              <a:gd name="connsiteY87" fmla="*/ 5682611 h 5753325"/>
              <a:gd name="connsiteX88" fmla="*/ 1679313 w 6462955"/>
              <a:gd name="connsiteY88" fmla="*/ 5672360 h 5753325"/>
              <a:gd name="connsiteX89" fmla="*/ 1646933 w 6462955"/>
              <a:gd name="connsiteY89" fmla="*/ 5666227 h 5753325"/>
              <a:gd name="connsiteX90" fmla="*/ 1610055 w 6462955"/>
              <a:gd name="connsiteY90" fmla="*/ 5673643 h 5753325"/>
              <a:gd name="connsiteX91" fmla="*/ 1437641 w 6462955"/>
              <a:gd name="connsiteY91" fmla="*/ 5723266 h 5753325"/>
              <a:gd name="connsiteX92" fmla="*/ 1332869 w 6462955"/>
              <a:gd name="connsiteY92" fmla="*/ 5744752 h 5753325"/>
              <a:gd name="connsiteX93" fmla="*/ 1290525 w 6462955"/>
              <a:gd name="connsiteY93" fmla="*/ 5740036 h 5753325"/>
              <a:gd name="connsiteX94" fmla="*/ 1233107 w 6462955"/>
              <a:gd name="connsiteY94" fmla="*/ 5742106 h 5753325"/>
              <a:gd name="connsiteX95" fmla="*/ 1214532 w 6462955"/>
              <a:gd name="connsiteY95" fmla="*/ 5753325 h 5753325"/>
              <a:gd name="connsiteX96" fmla="*/ 1199955 w 6462955"/>
              <a:gd name="connsiteY96" fmla="*/ 5744831 h 5753325"/>
              <a:gd name="connsiteX97" fmla="*/ 1162337 w 6462955"/>
              <a:gd name="connsiteY97" fmla="*/ 5738048 h 5753325"/>
              <a:gd name="connsiteX98" fmla="*/ 1053457 w 6462955"/>
              <a:gd name="connsiteY98" fmla="*/ 5688676 h 5753325"/>
              <a:gd name="connsiteX99" fmla="*/ 1025798 w 6462955"/>
              <a:gd name="connsiteY99" fmla="*/ 5673166 h 5753325"/>
              <a:gd name="connsiteX100" fmla="*/ 947900 w 6462955"/>
              <a:gd name="connsiteY100" fmla="*/ 5657848 h 5753325"/>
              <a:gd name="connsiteX101" fmla="*/ 815627 w 6462955"/>
              <a:gd name="connsiteY101" fmla="*/ 5642557 h 5753325"/>
              <a:gd name="connsiteX102" fmla="*/ 788251 w 6462955"/>
              <a:gd name="connsiteY102" fmla="*/ 5637065 h 5753325"/>
              <a:gd name="connsiteX103" fmla="*/ 767822 w 6462955"/>
              <a:gd name="connsiteY103" fmla="*/ 5623450 h 5753325"/>
              <a:gd name="connsiteX104" fmla="*/ 765791 w 6462955"/>
              <a:gd name="connsiteY104" fmla="*/ 5612539 h 5753325"/>
              <a:gd name="connsiteX105" fmla="*/ 751230 w 6462955"/>
              <a:gd name="connsiteY105" fmla="*/ 5608092 h 5753325"/>
              <a:gd name="connsiteX106" fmla="*/ 748008 w 6462955"/>
              <a:gd name="connsiteY106" fmla="*/ 5605052 h 5753325"/>
              <a:gd name="connsiteX107" fmla="*/ 728871 w 6462955"/>
              <a:gd name="connsiteY107" fmla="*/ 5589469 h 5753325"/>
              <a:gd name="connsiteX108" fmla="*/ 671898 w 6462955"/>
              <a:gd name="connsiteY108" fmla="*/ 5602363 h 5753325"/>
              <a:gd name="connsiteX109" fmla="*/ 615065 w 6462955"/>
              <a:gd name="connsiteY109" fmla="*/ 5580257 h 5753325"/>
              <a:gd name="connsiteX110" fmla="*/ 355785 w 6462955"/>
              <a:gd name="connsiteY110" fmla="*/ 5514383 h 5753325"/>
              <a:gd name="connsiteX111" fmla="*/ 102269 w 6462955"/>
              <a:gd name="connsiteY111" fmla="*/ 5524347 h 5753325"/>
              <a:gd name="connsiteX112" fmla="*/ 13160 w 6462955"/>
              <a:gd name="connsiteY112" fmla="*/ 5514159 h 5753325"/>
              <a:gd name="connsiteX113" fmla="*/ 0 w 6462955"/>
              <a:gd name="connsiteY113" fmla="*/ 5511735 h 5753325"/>
              <a:gd name="connsiteX114" fmla="*/ 0 w 6462955"/>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453209 w 6459988"/>
              <a:gd name="connsiteY10" fmla="*/ 719127 h 5753325"/>
              <a:gd name="connsiteX11" fmla="*/ 6344988 w 6459988"/>
              <a:gd name="connsiteY11" fmla="*/ 697330 h 5753325"/>
              <a:gd name="connsiteX12" fmla="*/ 6447445 w 6459988"/>
              <a:gd name="connsiteY12" fmla="*/ 780003 h 5753325"/>
              <a:gd name="connsiteX13" fmla="*/ 6426552 w 6459988"/>
              <a:gd name="connsiteY13" fmla="*/ 845805 h 5753325"/>
              <a:gd name="connsiteX14" fmla="*/ 6434072 w 6459988"/>
              <a:gd name="connsiteY14" fmla="*/ 910733 h 5753325"/>
              <a:gd name="connsiteX15" fmla="*/ 6432570 w 6459988"/>
              <a:gd name="connsiteY15" fmla="*/ 983394 h 5753325"/>
              <a:gd name="connsiteX16" fmla="*/ 6431878 w 6459988"/>
              <a:gd name="connsiteY16" fmla="*/ 1026728 h 5753325"/>
              <a:gd name="connsiteX17" fmla="*/ 6414269 w 6459988"/>
              <a:gd name="connsiteY17" fmla="*/ 1151111 h 5753325"/>
              <a:gd name="connsiteX18" fmla="*/ 6371722 w 6459988"/>
              <a:gd name="connsiteY18" fmla="*/ 1318080 h 5753325"/>
              <a:gd name="connsiteX19" fmla="*/ 6356023 w 6459988"/>
              <a:gd name="connsiteY19" fmla="*/ 1356227 h 5753325"/>
              <a:gd name="connsiteX20" fmla="*/ 6356157 w 6459988"/>
              <a:gd name="connsiteY20" fmla="*/ 1361967 h 5753325"/>
              <a:gd name="connsiteX21" fmla="*/ 6350613 w 6459988"/>
              <a:gd name="connsiteY21" fmla="*/ 1393569 h 5753325"/>
              <a:gd name="connsiteX22" fmla="*/ 6357062 w 6459988"/>
              <a:gd name="connsiteY22" fmla="*/ 1444071 h 5753325"/>
              <a:gd name="connsiteX23" fmla="*/ 6364832 w 6459988"/>
              <a:gd name="connsiteY23" fmla="*/ 1478763 h 5753325"/>
              <a:gd name="connsiteX24" fmla="*/ 6369745 w 6459988"/>
              <a:gd name="connsiteY24" fmla="*/ 1495680 h 5753325"/>
              <a:gd name="connsiteX25" fmla="*/ 6370898 w 6459988"/>
              <a:gd name="connsiteY25" fmla="*/ 1513331 h 5753325"/>
              <a:gd name="connsiteX26" fmla="*/ 6368801 w 6459988"/>
              <a:gd name="connsiteY26" fmla="*/ 1527414 h 5753325"/>
              <a:gd name="connsiteX27" fmla="*/ 6359177 w 6459988"/>
              <a:gd name="connsiteY27" fmla="*/ 1639513 h 5753325"/>
              <a:gd name="connsiteX28" fmla="*/ 6299489 w 6459988"/>
              <a:gd name="connsiteY28" fmla="*/ 1784860 h 5753325"/>
              <a:gd name="connsiteX29" fmla="*/ 6267878 w 6459988"/>
              <a:gd name="connsiteY29" fmla="*/ 1858572 h 5753325"/>
              <a:gd name="connsiteX30" fmla="*/ 6251146 w 6459988"/>
              <a:gd name="connsiteY30" fmla="*/ 1926167 h 5753325"/>
              <a:gd name="connsiteX31" fmla="*/ 6210686 w 6459988"/>
              <a:gd name="connsiteY31" fmla="*/ 2014834 h 5753325"/>
              <a:gd name="connsiteX32" fmla="*/ 6106652 w 6459988"/>
              <a:gd name="connsiteY32" fmla="*/ 2150572 h 5753325"/>
              <a:gd name="connsiteX33" fmla="*/ 6097813 w 6459988"/>
              <a:gd name="connsiteY33" fmla="*/ 2172208 h 5753325"/>
              <a:gd name="connsiteX34" fmla="*/ 6095990 w 6459988"/>
              <a:gd name="connsiteY34" fmla="*/ 2181185 h 5753325"/>
              <a:gd name="connsiteX35" fmla="*/ 6090126 w 6459988"/>
              <a:gd name="connsiteY35" fmla="*/ 2192533 h 5753325"/>
              <a:gd name="connsiteX36" fmla="*/ 6089503 w 6459988"/>
              <a:gd name="connsiteY36" fmla="*/ 2192543 h 5753325"/>
              <a:gd name="connsiteX37" fmla="*/ 6084946 w 6459988"/>
              <a:gd name="connsiteY37" fmla="*/ 2203694 h 5753325"/>
              <a:gd name="connsiteX38" fmla="*/ 5987861 w 6459988"/>
              <a:gd name="connsiteY38" fmla="*/ 2304868 h 5753325"/>
              <a:gd name="connsiteX39" fmla="*/ 5973439 w 6459988"/>
              <a:gd name="connsiteY39" fmla="*/ 2385635 h 5753325"/>
              <a:gd name="connsiteX40" fmla="*/ 5916727 w 6459988"/>
              <a:gd name="connsiteY40" fmla="*/ 2458777 h 5753325"/>
              <a:gd name="connsiteX41" fmla="*/ 5856524 w 6459988"/>
              <a:gd name="connsiteY41" fmla="*/ 2583281 h 5753325"/>
              <a:gd name="connsiteX42" fmla="*/ 5838091 w 6459988"/>
              <a:gd name="connsiteY42" fmla="*/ 2753474 h 5753325"/>
              <a:gd name="connsiteX43" fmla="*/ 5777471 w 6459988"/>
              <a:gd name="connsiteY43" fmla="*/ 2901570 h 5753325"/>
              <a:gd name="connsiteX44" fmla="*/ 5723992 w 6459988"/>
              <a:gd name="connsiteY44" fmla="*/ 2998752 h 5753325"/>
              <a:gd name="connsiteX45" fmla="*/ 5557886 w 6459988"/>
              <a:gd name="connsiteY45" fmla="*/ 3329735 h 5753325"/>
              <a:gd name="connsiteX46" fmla="*/ 5471501 w 6459988"/>
              <a:gd name="connsiteY46" fmla="*/ 3462221 h 5753325"/>
              <a:gd name="connsiteX47" fmla="*/ 5465154 w 6459988"/>
              <a:gd name="connsiteY47" fmla="*/ 3541065 h 5753325"/>
              <a:gd name="connsiteX48" fmla="*/ 5437889 w 6459988"/>
              <a:gd name="connsiteY48" fmla="*/ 3559927 h 5753325"/>
              <a:gd name="connsiteX49" fmla="*/ 5432770 w 6459988"/>
              <a:gd name="connsiteY49" fmla="*/ 3562948 h 5753325"/>
              <a:gd name="connsiteX50" fmla="*/ 5406795 w 6459988"/>
              <a:gd name="connsiteY50" fmla="*/ 3578594 h 5753325"/>
              <a:gd name="connsiteX51" fmla="*/ 5381495 w 6459988"/>
              <a:gd name="connsiteY51" fmla="*/ 3599883 h 5753325"/>
              <a:gd name="connsiteX52" fmla="*/ 5363689 w 6459988"/>
              <a:gd name="connsiteY52" fmla="*/ 3633299 h 5753325"/>
              <a:gd name="connsiteX53" fmla="*/ 5291870 w 6459988"/>
              <a:gd name="connsiteY53" fmla="*/ 3799039 h 5753325"/>
              <a:gd name="connsiteX54" fmla="*/ 5241600 w 6459988"/>
              <a:gd name="connsiteY54" fmla="*/ 3894238 h 5753325"/>
              <a:gd name="connsiteX55" fmla="*/ 5211041 w 6459988"/>
              <a:gd name="connsiteY55" fmla="*/ 3924184 h 5753325"/>
              <a:gd name="connsiteX56" fmla="*/ 5176073 w 6459988"/>
              <a:gd name="connsiteY56" fmla="*/ 3970179 h 5753325"/>
              <a:gd name="connsiteX57" fmla="*/ 5172826 w 6459988"/>
              <a:gd name="connsiteY57" fmla="*/ 3991773 h 5753325"/>
              <a:gd name="connsiteX58" fmla="*/ 5157053 w 6459988"/>
              <a:gd name="connsiteY58" fmla="*/ 3997708 h 5753325"/>
              <a:gd name="connsiteX59" fmla="*/ 5127922 w 6459988"/>
              <a:gd name="connsiteY59" fmla="*/ 4022660 h 5753325"/>
              <a:gd name="connsiteX60" fmla="*/ 5020872 w 6459988"/>
              <a:gd name="connsiteY60" fmla="*/ 4075951 h 5753325"/>
              <a:gd name="connsiteX61" fmla="*/ 4991410 w 6459988"/>
              <a:gd name="connsiteY61" fmla="*/ 4087598 h 5753325"/>
              <a:gd name="connsiteX62" fmla="*/ 4930112 w 6459988"/>
              <a:gd name="connsiteY62" fmla="*/ 4138459 h 5753325"/>
              <a:gd name="connsiteX63" fmla="*/ 4834224 w 6459988"/>
              <a:gd name="connsiteY63" fmla="*/ 4231643 h 5753325"/>
              <a:gd name="connsiteX64" fmla="*/ 4812599 w 6459988"/>
              <a:gd name="connsiteY64" fmla="*/ 4249449 h 5753325"/>
              <a:gd name="connsiteX65" fmla="*/ 4789188 w 6459988"/>
              <a:gd name="connsiteY65" fmla="*/ 4256678 h 5753325"/>
              <a:gd name="connsiteX66" fmla="*/ 4779554 w 6459988"/>
              <a:gd name="connsiteY66" fmla="*/ 4251313 h 5753325"/>
              <a:gd name="connsiteX67" fmla="*/ 4766885 w 6459988"/>
              <a:gd name="connsiteY67" fmla="*/ 4259812 h 5753325"/>
              <a:gd name="connsiteX68" fmla="*/ 4762510 w 6459988"/>
              <a:gd name="connsiteY68" fmla="*/ 4260383 h 5753325"/>
              <a:gd name="connsiteX69" fmla="*/ 4738416 w 6459988"/>
              <a:gd name="connsiteY69" fmla="*/ 4265355 h 5753325"/>
              <a:gd name="connsiteX70" fmla="*/ 4712007 w 6459988"/>
              <a:gd name="connsiteY70" fmla="*/ 4317892 h 5753325"/>
              <a:gd name="connsiteX71" fmla="*/ 4658930 w 6459988"/>
              <a:gd name="connsiteY71" fmla="*/ 4348041 h 5753325"/>
              <a:gd name="connsiteX72" fmla="*/ 4443526 w 6459988"/>
              <a:gd name="connsiteY72" fmla="*/ 4507851 h 5753325"/>
              <a:gd name="connsiteX73" fmla="*/ 4289766 w 6459988"/>
              <a:gd name="connsiteY73" fmla="*/ 4711450 h 5753325"/>
              <a:gd name="connsiteX74" fmla="*/ 4150870 w 6459988"/>
              <a:gd name="connsiteY74" fmla="*/ 4818480 h 5753325"/>
              <a:gd name="connsiteX75" fmla="*/ 4006639 w 6459988"/>
              <a:gd name="connsiteY75" fmla="*/ 4933815 h 5753325"/>
              <a:gd name="connsiteX76" fmla="*/ 3298210 w 6459988"/>
              <a:gd name="connsiteY76" fmla="*/ 5070790 h 5753325"/>
              <a:gd name="connsiteX77" fmla="*/ 2947678 w 6459988"/>
              <a:gd name="connsiteY77" fmla="*/ 5117869 h 5753325"/>
              <a:gd name="connsiteX78" fmla="*/ 2822169 w 6459988"/>
              <a:gd name="connsiteY78" fmla="*/ 5129396 h 5753325"/>
              <a:gd name="connsiteX79" fmla="*/ 2538773 w 6459988"/>
              <a:gd name="connsiteY79" fmla="*/ 5313397 h 5753325"/>
              <a:gd name="connsiteX80" fmla="*/ 2014500 w 6459988"/>
              <a:gd name="connsiteY80" fmla="*/ 5519744 h 5753325"/>
              <a:gd name="connsiteX81" fmla="*/ 1934391 w 6459988"/>
              <a:gd name="connsiteY81" fmla="*/ 5591335 h 5753325"/>
              <a:gd name="connsiteX82" fmla="*/ 1892550 w 6459988"/>
              <a:gd name="connsiteY82" fmla="*/ 5649708 h 5753325"/>
              <a:gd name="connsiteX83" fmla="*/ 1854769 w 6459988"/>
              <a:gd name="connsiteY83" fmla="*/ 5647691 h 5753325"/>
              <a:gd name="connsiteX84" fmla="*/ 1809461 w 6459988"/>
              <a:gd name="connsiteY84" fmla="*/ 5648628 h 5753325"/>
              <a:gd name="connsiteX85" fmla="*/ 1745150 w 6459988"/>
              <a:gd name="connsiteY85" fmla="*/ 5693879 h 5753325"/>
              <a:gd name="connsiteX86" fmla="*/ 1713375 w 6459988"/>
              <a:gd name="connsiteY86" fmla="*/ 5684672 h 5753325"/>
              <a:gd name="connsiteX87" fmla="*/ 1707808 w 6459988"/>
              <a:gd name="connsiteY87" fmla="*/ 5682611 h 5753325"/>
              <a:gd name="connsiteX88" fmla="*/ 1679313 w 6459988"/>
              <a:gd name="connsiteY88" fmla="*/ 5672360 h 5753325"/>
              <a:gd name="connsiteX89" fmla="*/ 1646933 w 6459988"/>
              <a:gd name="connsiteY89" fmla="*/ 5666227 h 5753325"/>
              <a:gd name="connsiteX90" fmla="*/ 1610055 w 6459988"/>
              <a:gd name="connsiteY90" fmla="*/ 5673643 h 5753325"/>
              <a:gd name="connsiteX91" fmla="*/ 1437641 w 6459988"/>
              <a:gd name="connsiteY91" fmla="*/ 5723266 h 5753325"/>
              <a:gd name="connsiteX92" fmla="*/ 1332869 w 6459988"/>
              <a:gd name="connsiteY92" fmla="*/ 5744752 h 5753325"/>
              <a:gd name="connsiteX93" fmla="*/ 1290525 w 6459988"/>
              <a:gd name="connsiteY93" fmla="*/ 5740036 h 5753325"/>
              <a:gd name="connsiteX94" fmla="*/ 1233107 w 6459988"/>
              <a:gd name="connsiteY94" fmla="*/ 5742106 h 5753325"/>
              <a:gd name="connsiteX95" fmla="*/ 1214532 w 6459988"/>
              <a:gd name="connsiteY95" fmla="*/ 5753325 h 5753325"/>
              <a:gd name="connsiteX96" fmla="*/ 1199955 w 6459988"/>
              <a:gd name="connsiteY96" fmla="*/ 5744831 h 5753325"/>
              <a:gd name="connsiteX97" fmla="*/ 1162337 w 6459988"/>
              <a:gd name="connsiteY97" fmla="*/ 5738048 h 5753325"/>
              <a:gd name="connsiteX98" fmla="*/ 1053457 w 6459988"/>
              <a:gd name="connsiteY98" fmla="*/ 5688676 h 5753325"/>
              <a:gd name="connsiteX99" fmla="*/ 1025798 w 6459988"/>
              <a:gd name="connsiteY99" fmla="*/ 5673166 h 5753325"/>
              <a:gd name="connsiteX100" fmla="*/ 947900 w 6459988"/>
              <a:gd name="connsiteY100" fmla="*/ 5657848 h 5753325"/>
              <a:gd name="connsiteX101" fmla="*/ 815627 w 6459988"/>
              <a:gd name="connsiteY101" fmla="*/ 5642557 h 5753325"/>
              <a:gd name="connsiteX102" fmla="*/ 788251 w 6459988"/>
              <a:gd name="connsiteY102" fmla="*/ 5637065 h 5753325"/>
              <a:gd name="connsiteX103" fmla="*/ 767822 w 6459988"/>
              <a:gd name="connsiteY103" fmla="*/ 5623450 h 5753325"/>
              <a:gd name="connsiteX104" fmla="*/ 765791 w 6459988"/>
              <a:gd name="connsiteY104" fmla="*/ 5612539 h 5753325"/>
              <a:gd name="connsiteX105" fmla="*/ 751230 w 6459988"/>
              <a:gd name="connsiteY105" fmla="*/ 5608092 h 5753325"/>
              <a:gd name="connsiteX106" fmla="*/ 748008 w 6459988"/>
              <a:gd name="connsiteY106" fmla="*/ 5605052 h 5753325"/>
              <a:gd name="connsiteX107" fmla="*/ 728871 w 6459988"/>
              <a:gd name="connsiteY107" fmla="*/ 5589469 h 5753325"/>
              <a:gd name="connsiteX108" fmla="*/ 671898 w 6459988"/>
              <a:gd name="connsiteY108" fmla="*/ 5602363 h 5753325"/>
              <a:gd name="connsiteX109" fmla="*/ 615065 w 6459988"/>
              <a:gd name="connsiteY109" fmla="*/ 5580257 h 5753325"/>
              <a:gd name="connsiteX110" fmla="*/ 355785 w 6459988"/>
              <a:gd name="connsiteY110" fmla="*/ 5514383 h 5753325"/>
              <a:gd name="connsiteX111" fmla="*/ 102269 w 6459988"/>
              <a:gd name="connsiteY111" fmla="*/ 5524347 h 5753325"/>
              <a:gd name="connsiteX112" fmla="*/ 13160 w 6459988"/>
              <a:gd name="connsiteY112" fmla="*/ 5514159 h 5753325"/>
              <a:gd name="connsiteX113" fmla="*/ 0 w 6459988"/>
              <a:gd name="connsiteY113" fmla="*/ 5511735 h 5753325"/>
              <a:gd name="connsiteX114" fmla="*/ 0 w 6459988"/>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344988 w 6459988"/>
              <a:gd name="connsiteY10" fmla="*/ 697330 h 5753325"/>
              <a:gd name="connsiteX11" fmla="*/ 6447445 w 6459988"/>
              <a:gd name="connsiteY11" fmla="*/ 780003 h 5753325"/>
              <a:gd name="connsiteX12" fmla="*/ 6426552 w 6459988"/>
              <a:gd name="connsiteY12" fmla="*/ 845805 h 5753325"/>
              <a:gd name="connsiteX13" fmla="*/ 6434072 w 6459988"/>
              <a:gd name="connsiteY13" fmla="*/ 910733 h 5753325"/>
              <a:gd name="connsiteX14" fmla="*/ 6432570 w 6459988"/>
              <a:gd name="connsiteY14" fmla="*/ 983394 h 5753325"/>
              <a:gd name="connsiteX15" fmla="*/ 6431878 w 6459988"/>
              <a:gd name="connsiteY15" fmla="*/ 1026728 h 5753325"/>
              <a:gd name="connsiteX16" fmla="*/ 6414269 w 6459988"/>
              <a:gd name="connsiteY16" fmla="*/ 1151111 h 5753325"/>
              <a:gd name="connsiteX17" fmla="*/ 6371722 w 6459988"/>
              <a:gd name="connsiteY17" fmla="*/ 1318080 h 5753325"/>
              <a:gd name="connsiteX18" fmla="*/ 6356023 w 6459988"/>
              <a:gd name="connsiteY18" fmla="*/ 1356227 h 5753325"/>
              <a:gd name="connsiteX19" fmla="*/ 6356157 w 6459988"/>
              <a:gd name="connsiteY19" fmla="*/ 1361967 h 5753325"/>
              <a:gd name="connsiteX20" fmla="*/ 6350613 w 6459988"/>
              <a:gd name="connsiteY20" fmla="*/ 1393569 h 5753325"/>
              <a:gd name="connsiteX21" fmla="*/ 6357062 w 6459988"/>
              <a:gd name="connsiteY21" fmla="*/ 1444071 h 5753325"/>
              <a:gd name="connsiteX22" fmla="*/ 6364832 w 6459988"/>
              <a:gd name="connsiteY22" fmla="*/ 1478763 h 5753325"/>
              <a:gd name="connsiteX23" fmla="*/ 6369745 w 6459988"/>
              <a:gd name="connsiteY23" fmla="*/ 1495680 h 5753325"/>
              <a:gd name="connsiteX24" fmla="*/ 6370898 w 6459988"/>
              <a:gd name="connsiteY24" fmla="*/ 1513331 h 5753325"/>
              <a:gd name="connsiteX25" fmla="*/ 6368801 w 6459988"/>
              <a:gd name="connsiteY25" fmla="*/ 1527414 h 5753325"/>
              <a:gd name="connsiteX26" fmla="*/ 6359177 w 6459988"/>
              <a:gd name="connsiteY26" fmla="*/ 1639513 h 5753325"/>
              <a:gd name="connsiteX27" fmla="*/ 6299489 w 6459988"/>
              <a:gd name="connsiteY27" fmla="*/ 1784860 h 5753325"/>
              <a:gd name="connsiteX28" fmla="*/ 6267878 w 6459988"/>
              <a:gd name="connsiteY28" fmla="*/ 1858572 h 5753325"/>
              <a:gd name="connsiteX29" fmla="*/ 6251146 w 6459988"/>
              <a:gd name="connsiteY29" fmla="*/ 1926167 h 5753325"/>
              <a:gd name="connsiteX30" fmla="*/ 6210686 w 6459988"/>
              <a:gd name="connsiteY30" fmla="*/ 2014834 h 5753325"/>
              <a:gd name="connsiteX31" fmla="*/ 6106652 w 6459988"/>
              <a:gd name="connsiteY31" fmla="*/ 2150572 h 5753325"/>
              <a:gd name="connsiteX32" fmla="*/ 6097813 w 6459988"/>
              <a:gd name="connsiteY32" fmla="*/ 2172208 h 5753325"/>
              <a:gd name="connsiteX33" fmla="*/ 6095990 w 6459988"/>
              <a:gd name="connsiteY33" fmla="*/ 2181185 h 5753325"/>
              <a:gd name="connsiteX34" fmla="*/ 6090126 w 6459988"/>
              <a:gd name="connsiteY34" fmla="*/ 2192533 h 5753325"/>
              <a:gd name="connsiteX35" fmla="*/ 6089503 w 6459988"/>
              <a:gd name="connsiteY35" fmla="*/ 2192543 h 5753325"/>
              <a:gd name="connsiteX36" fmla="*/ 6084946 w 6459988"/>
              <a:gd name="connsiteY36" fmla="*/ 2203694 h 5753325"/>
              <a:gd name="connsiteX37" fmla="*/ 5987861 w 6459988"/>
              <a:gd name="connsiteY37" fmla="*/ 2304868 h 5753325"/>
              <a:gd name="connsiteX38" fmla="*/ 5973439 w 6459988"/>
              <a:gd name="connsiteY38" fmla="*/ 2385635 h 5753325"/>
              <a:gd name="connsiteX39" fmla="*/ 5916727 w 6459988"/>
              <a:gd name="connsiteY39" fmla="*/ 2458777 h 5753325"/>
              <a:gd name="connsiteX40" fmla="*/ 5856524 w 6459988"/>
              <a:gd name="connsiteY40" fmla="*/ 2583281 h 5753325"/>
              <a:gd name="connsiteX41" fmla="*/ 5838091 w 6459988"/>
              <a:gd name="connsiteY41" fmla="*/ 2753474 h 5753325"/>
              <a:gd name="connsiteX42" fmla="*/ 5777471 w 6459988"/>
              <a:gd name="connsiteY42" fmla="*/ 2901570 h 5753325"/>
              <a:gd name="connsiteX43" fmla="*/ 5723992 w 6459988"/>
              <a:gd name="connsiteY43" fmla="*/ 2998752 h 5753325"/>
              <a:gd name="connsiteX44" fmla="*/ 5557886 w 6459988"/>
              <a:gd name="connsiteY44" fmla="*/ 3329735 h 5753325"/>
              <a:gd name="connsiteX45" fmla="*/ 5471501 w 6459988"/>
              <a:gd name="connsiteY45" fmla="*/ 3462221 h 5753325"/>
              <a:gd name="connsiteX46" fmla="*/ 5465154 w 6459988"/>
              <a:gd name="connsiteY46" fmla="*/ 3541065 h 5753325"/>
              <a:gd name="connsiteX47" fmla="*/ 5437889 w 6459988"/>
              <a:gd name="connsiteY47" fmla="*/ 3559927 h 5753325"/>
              <a:gd name="connsiteX48" fmla="*/ 5432770 w 6459988"/>
              <a:gd name="connsiteY48" fmla="*/ 3562948 h 5753325"/>
              <a:gd name="connsiteX49" fmla="*/ 5406795 w 6459988"/>
              <a:gd name="connsiteY49" fmla="*/ 3578594 h 5753325"/>
              <a:gd name="connsiteX50" fmla="*/ 5381495 w 6459988"/>
              <a:gd name="connsiteY50" fmla="*/ 3599883 h 5753325"/>
              <a:gd name="connsiteX51" fmla="*/ 5363689 w 6459988"/>
              <a:gd name="connsiteY51" fmla="*/ 3633299 h 5753325"/>
              <a:gd name="connsiteX52" fmla="*/ 5291870 w 6459988"/>
              <a:gd name="connsiteY52" fmla="*/ 3799039 h 5753325"/>
              <a:gd name="connsiteX53" fmla="*/ 5241600 w 6459988"/>
              <a:gd name="connsiteY53" fmla="*/ 3894238 h 5753325"/>
              <a:gd name="connsiteX54" fmla="*/ 5211041 w 6459988"/>
              <a:gd name="connsiteY54" fmla="*/ 3924184 h 5753325"/>
              <a:gd name="connsiteX55" fmla="*/ 5176073 w 6459988"/>
              <a:gd name="connsiteY55" fmla="*/ 3970179 h 5753325"/>
              <a:gd name="connsiteX56" fmla="*/ 5172826 w 6459988"/>
              <a:gd name="connsiteY56" fmla="*/ 3991773 h 5753325"/>
              <a:gd name="connsiteX57" fmla="*/ 5157053 w 6459988"/>
              <a:gd name="connsiteY57" fmla="*/ 3997708 h 5753325"/>
              <a:gd name="connsiteX58" fmla="*/ 5127922 w 6459988"/>
              <a:gd name="connsiteY58" fmla="*/ 4022660 h 5753325"/>
              <a:gd name="connsiteX59" fmla="*/ 5020872 w 6459988"/>
              <a:gd name="connsiteY59" fmla="*/ 4075951 h 5753325"/>
              <a:gd name="connsiteX60" fmla="*/ 4991410 w 6459988"/>
              <a:gd name="connsiteY60" fmla="*/ 4087598 h 5753325"/>
              <a:gd name="connsiteX61" fmla="*/ 4930112 w 6459988"/>
              <a:gd name="connsiteY61" fmla="*/ 4138459 h 5753325"/>
              <a:gd name="connsiteX62" fmla="*/ 4834224 w 6459988"/>
              <a:gd name="connsiteY62" fmla="*/ 4231643 h 5753325"/>
              <a:gd name="connsiteX63" fmla="*/ 4812599 w 6459988"/>
              <a:gd name="connsiteY63" fmla="*/ 4249449 h 5753325"/>
              <a:gd name="connsiteX64" fmla="*/ 4789188 w 6459988"/>
              <a:gd name="connsiteY64" fmla="*/ 4256678 h 5753325"/>
              <a:gd name="connsiteX65" fmla="*/ 4779554 w 6459988"/>
              <a:gd name="connsiteY65" fmla="*/ 4251313 h 5753325"/>
              <a:gd name="connsiteX66" fmla="*/ 4766885 w 6459988"/>
              <a:gd name="connsiteY66" fmla="*/ 4259812 h 5753325"/>
              <a:gd name="connsiteX67" fmla="*/ 4762510 w 6459988"/>
              <a:gd name="connsiteY67" fmla="*/ 4260383 h 5753325"/>
              <a:gd name="connsiteX68" fmla="*/ 4738416 w 6459988"/>
              <a:gd name="connsiteY68" fmla="*/ 4265355 h 5753325"/>
              <a:gd name="connsiteX69" fmla="*/ 4712007 w 6459988"/>
              <a:gd name="connsiteY69" fmla="*/ 4317892 h 5753325"/>
              <a:gd name="connsiteX70" fmla="*/ 4658930 w 6459988"/>
              <a:gd name="connsiteY70" fmla="*/ 4348041 h 5753325"/>
              <a:gd name="connsiteX71" fmla="*/ 4443526 w 6459988"/>
              <a:gd name="connsiteY71" fmla="*/ 4507851 h 5753325"/>
              <a:gd name="connsiteX72" fmla="*/ 4289766 w 6459988"/>
              <a:gd name="connsiteY72" fmla="*/ 4711450 h 5753325"/>
              <a:gd name="connsiteX73" fmla="*/ 4150870 w 6459988"/>
              <a:gd name="connsiteY73" fmla="*/ 4818480 h 5753325"/>
              <a:gd name="connsiteX74" fmla="*/ 4006639 w 6459988"/>
              <a:gd name="connsiteY74" fmla="*/ 4933815 h 5753325"/>
              <a:gd name="connsiteX75" fmla="*/ 3298210 w 6459988"/>
              <a:gd name="connsiteY75" fmla="*/ 5070790 h 5753325"/>
              <a:gd name="connsiteX76" fmla="*/ 2947678 w 6459988"/>
              <a:gd name="connsiteY76" fmla="*/ 5117869 h 5753325"/>
              <a:gd name="connsiteX77" fmla="*/ 2822169 w 6459988"/>
              <a:gd name="connsiteY77" fmla="*/ 5129396 h 5753325"/>
              <a:gd name="connsiteX78" fmla="*/ 2538773 w 6459988"/>
              <a:gd name="connsiteY78" fmla="*/ 5313397 h 5753325"/>
              <a:gd name="connsiteX79" fmla="*/ 2014500 w 6459988"/>
              <a:gd name="connsiteY79" fmla="*/ 5519744 h 5753325"/>
              <a:gd name="connsiteX80" fmla="*/ 1934391 w 6459988"/>
              <a:gd name="connsiteY80" fmla="*/ 5591335 h 5753325"/>
              <a:gd name="connsiteX81" fmla="*/ 1892550 w 6459988"/>
              <a:gd name="connsiteY81" fmla="*/ 5649708 h 5753325"/>
              <a:gd name="connsiteX82" fmla="*/ 1854769 w 6459988"/>
              <a:gd name="connsiteY82" fmla="*/ 5647691 h 5753325"/>
              <a:gd name="connsiteX83" fmla="*/ 1809461 w 6459988"/>
              <a:gd name="connsiteY83" fmla="*/ 5648628 h 5753325"/>
              <a:gd name="connsiteX84" fmla="*/ 1745150 w 6459988"/>
              <a:gd name="connsiteY84" fmla="*/ 5693879 h 5753325"/>
              <a:gd name="connsiteX85" fmla="*/ 1713375 w 6459988"/>
              <a:gd name="connsiteY85" fmla="*/ 5684672 h 5753325"/>
              <a:gd name="connsiteX86" fmla="*/ 1707808 w 6459988"/>
              <a:gd name="connsiteY86" fmla="*/ 5682611 h 5753325"/>
              <a:gd name="connsiteX87" fmla="*/ 1679313 w 6459988"/>
              <a:gd name="connsiteY87" fmla="*/ 5672360 h 5753325"/>
              <a:gd name="connsiteX88" fmla="*/ 1646933 w 6459988"/>
              <a:gd name="connsiteY88" fmla="*/ 5666227 h 5753325"/>
              <a:gd name="connsiteX89" fmla="*/ 1610055 w 6459988"/>
              <a:gd name="connsiteY89" fmla="*/ 5673643 h 5753325"/>
              <a:gd name="connsiteX90" fmla="*/ 1437641 w 6459988"/>
              <a:gd name="connsiteY90" fmla="*/ 5723266 h 5753325"/>
              <a:gd name="connsiteX91" fmla="*/ 1332869 w 6459988"/>
              <a:gd name="connsiteY91" fmla="*/ 5744752 h 5753325"/>
              <a:gd name="connsiteX92" fmla="*/ 1290525 w 6459988"/>
              <a:gd name="connsiteY92" fmla="*/ 5740036 h 5753325"/>
              <a:gd name="connsiteX93" fmla="*/ 1233107 w 6459988"/>
              <a:gd name="connsiteY93" fmla="*/ 5742106 h 5753325"/>
              <a:gd name="connsiteX94" fmla="*/ 1214532 w 6459988"/>
              <a:gd name="connsiteY94" fmla="*/ 5753325 h 5753325"/>
              <a:gd name="connsiteX95" fmla="*/ 1199955 w 6459988"/>
              <a:gd name="connsiteY95" fmla="*/ 5744831 h 5753325"/>
              <a:gd name="connsiteX96" fmla="*/ 1162337 w 6459988"/>
              <a:gd name="connsiteY96" fmla="*/ 5738048 h 5753325"/>
              <a:gd name="connsiteX97" fmla="*/ 1053457 w 6459988"/>
              <a:gd name="connsiteY97" fmla="*/ 5688676 h 5753325"/>
              <a:gd name="connsiteX98" fmla="*/ 1025798 w 6459988"/>
              <a:gd name="connsiteY98" fmla="*/ 5673166 h 5753325"/>
              <a:gd name="connsiteX99" fmla="*/ 947900 w 6459988"/>
              <a:gd name="connsiteY99" fmla="*/ 5657848 h 5753325"/>
              <a:gd name="connsiteX100" fmla="*/ 815627 w 6459988"/>
              <a:gd name="connsiteY100" fmla="*/ 5642557 h 5753325"/>
              <a:gd name="connsiteX101" fmla="*/ 788251 w 6459988"/>
              <a:gd name="connsiteY101" fmla="*/ 5637065 h 5753325"/>
              <a:gd name="connsiteX102" fmla="*/ 767822 w 6459988"/>
              <a:gd name="connsiteY102" fmla="*/ 5623450 h 5753325"/>
              <a:gd name="connsiteX103" fmla="*/ 765791 w 6459988"/>
              <a:gd name="connsiteY103" fmla="*/ 5612539 h 5753325"/>
              <a:gd name="connsiteX104" fmla="*/ 751230 w 6459988"/>
              <a:gd name="connsiteY104" fmla="*/ 5608092 h 5753325"/>
              <a:gd name="connsiteX105" fmla="*/ 748008 w 6459988"/>
              <a:gd name="connsiteY105" fmla="*/ 5605052 h 5753325"/>
              <a:gd name="connsiteX106" fmla="*/ 728871 w 6459988"/>
              <a:gd name="connsiteY106" fmla="*/ 5589469 h 5753325"/>
              <a:gd name="connsiteX107" fmla="*/ 671898 w 6459988"/>
              <a:gd name="connsiteY107" fmla="*/ 5602363 h 5753325"/>
              <a:gd name="connsiteX108" fmla="*/ 615065 w 6459988"/>
              <a:gd name="connsiteY108" fmla="*/ 5580257 h 5753325"/>
              <a:gd name="connsiteX109" fmla="*/ 355785 w 6459988"/>
              <a:gd name="connsiteY109" fmla="*/ 5514383 h 5753325"/>
              <a:gd name="connsiteX110" fmla="*/ 102269 w 6459988"/>
              <a:gd name="connsiteY110" fmla="*/ 5524347 h 5753325"/>
              <a:gd name="connsiteX111" fmla="*/ 13160 w 6459988"/>
              <a:gd name="connsiteY111" fmla="*/ 5514159 h 5753325"/>
              <a:gd name="connsiteX112" fmla="*/ 0 w 6459988"/>
              <a:gd name="connsiteY112" fmla="*/ 5511735 h 5753325"/>
              <a:gd name="connsiteX113" fmla="*/ 0 w 6459988"/>
              <a:gd name="connsiteY113"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344988 w 6459988"/>
              <a:gd name="connsiteY9" fmla="*/ 697330 h 5753325"/>
              <a:gd name="connsiteX10" fmla="*/ 6447445 w 6459988"/>
              <a:gd name="connsiteY10" fmla="*/ 780003 h 5753325"/>
              <a:gd name="connsiteX11" fmla="*/ 6426552 w 6459988"/>
              <a:gd name="connsiteY11" fmla="*/ 845805 h 5753325"/>
              <a:gd name="connsiteX12" fmla="*/ 6434072 w 6459988"/>
              <a:gd name="connsiteY12" fmla="*/ 910733 h 5753325"/>
              <a:gd name="connsiteX13" fmla="*/ 6432570 w 6459988"/>
              <a:gd name="connsiteY13" fmla="*/ 983394 h 5753325"/>
              <a:gd name="connsiteX14" fmla="*/ 6431878 w 6459988"/>
              <a:gd name="connsiteY14" fmla="*/ 1026728 h 5753325"/>
              <a:gd name="connsiteX15" fmla="*/ 6414269 w 6459988"/>
              <a:gd name="connsiteY15" fmla="*/ 1151111 h 5753325"/>
              <a:gd name="connsiteX16" fmla="*/ 6371722 w 6459988"/>
              <a:gd name="connsiteY16" fmla="*/ 1318080 h 5753325"/>
              <a:gd name="connsiteX17" fmla="*/ 6356023 w 6459988"/>
              <a:gd name="connsiteY17" fmla="*/ 1356227 h 5753325"/>
              <a:gd name="connsiteX18" fmla="*/ 6356157 w 6459988"/>
              <a:gd name="connsiteY18" fmla="*/ 1361967 h 5753325"/>
              <a:gd name="connsiteX19" fmla="*/ 6350613 w 6459988"/>
              <a:gd name="connsiteY19" fmla="*/ 1393569 h 5753325"/>
              <a:gd name="connsiteX20" fmla="*/ 6357062 w 6459988"/>
              <a:gd name="connsiteY20" fmla="*/ 1444071 h 5753325"/>
              <a:gd name="connsiteX21" fmla="*/ 6364832 w 6459988"/>
              <a:gd name="connsiteY21" fmla="*/ 1478763 h 5753325"/>
              <a:gd name="connsiteX22" fmla="*/ 6369745 w 6459988"/>
              <a:gd name="connsiteY22" fmla="*/ 1495680 h 5753325"/>
              <a:gd name="connsiteX23" fmla="*/ 6370898 w 6459988"/>
              <a:gd name="connsiteY23" fmla="*/ 1513331 h 5753325"/>
              <a:gd name="connsiteX24" fmla="*/ 6368801 w 6459988"/>
              <a:gd name="connsiteY24" fmla="*/ 1527414 h 5753325"/>
              <a:gd name="connsiteX25" fmla="*/ 6359177 w 6459988"/>
              <a:gd name="connsiteY25" fmla="*/ 1639513 h 5753325"/>
              <a:gd name="connsiteX26" fmla="*/ 6299489 w 6459988"/>
              <a:gd name="connsiteY26" fmla="*/ 1784860 h 5753325"/>
              <a:gd name="connsiteX27" fmla="*/ 6267878 w 6459988"/>
              <a:gd name="connsiteY27" fmla="*/ 1858572 h 5753325"/>
              <a:gd name="connsiteX28" fmla="*/ 6251146 w 6459988"/>
              <a:gd name="connsiteY28" fmla="*/ 1926167 h 5753325"/>
              <a:gd name="connsiteX29" fmla="*/ 6210686 w 6459988"/>
              <a:gd name="connsiteY29" fmla="*/ 2014834 h 5753325"/>
              <a:gd name="connsiteX30" fmla="*/ 6106652 w 6459988"/>
              <a:gd name="connsiteY30" fmla="*/ 2150572 h 5753325"/>
              <a:gd name="connsiteX31" fmla="*/ 6097813 w 6459988"/>
              <a:gd name="connsiteY31" fmla="*/ 2172208 h 5753325"/>
              <a:gd name="connsiteX32" fmla="*/ 6095990 w 6459988"/>
              <a:gd name="connsiteY32" fmla="*/ 2181185 h 5753325"/>
              <a:gd name="connsiteX33" fmla="*/ 6090126 w 6459988"/>
              <a:gd name="connsiteY33" fmla="*/ 2192533 h 5753325"/>
              <a:gd name="connsiteX34" fmla="*/ 6089503 w 6459988"/>
              <a:gd name="connsiteY34" fmla="*/ 2192543 h 5753325"/>
              <a:gd name="connsiteX35" fmla="*/ 6084946 w 6459988"/>
              <a:gd name="connsiteY35" fmla="*/ 2203694 h 5753325"/>
              <a:gd name="connsiteX36" fmla="*/ 5987861 w 6459988"/>
              <a:gd name="connsiteY36" fmla="*/ 2304868 h 5753325"/>
              <a:gd name="connsiteX37" fmla="*/ 5973439 w 6459988"/>
              <a:gd name="connsiteY37" fmla="*/ 2385635 h 5753325"/>
              <a:gd name="connsiteX38" fmla="*/ 5916727 w 6459988"/>
              <a:gd name="connsiteY38" fmla="*/ 2458777 h 5753325"/>
              <a:gd name="connsiteX39" fmla="*/ 5856524 w 6459988"/>
              <a:gd name="connsiteY39" fmla="*/ 2583281 h 5753325"/>
              <a:gd name="connsiteX40" fmla="*/ 5838091 w 6459988"/>
              <a:gd name="connsiteY40" fmla="*/ 2753474 h 5753325"/>
              <a:gd name="connsiteX41" fmla="*/ 5777471 w 6459988"/>
              <a:gd name="connsiteY41" fmla="*/ 2901570 h 5753325"/>
              <a:gd name="connsiteX42" fmla="*/ 5723992 w 6459988"/>
              <a:gd name="connsiteY42" fmla="*/ 2998752 h 5753325"/>
              <a:gd name="connsiteX43" fmla="*/ 5557886 w 6459988"/>
              <a:gd name="connsiteY43" fmla="*/ 3329735 h 5753325"/>
              <a:gd name="connsiteX44" fmla="*/ 5471501 w 6459988"/>
              <a:gd name="connsiteY44" fmla="*/ 3462221 h 5753325"/>
              <a:gd name="connsiteX45" fmla="*/ 5465154 w 6459988"/>
              <a:gd name="connsiteY45" fmla="*/ 3541065 h 5753325"/>
              <a:gd name="connsiteX46" fmla="*/ 5437889 w 6459988"/>
              <a:gd name="connsiteY46" fmla="*/ 3559927 h 5753325"/>
              <a:gd name="connsiteX47" fmla="*/ 5432770 w 6459988"/>
              <a:gd name="connsiteY47" fmla="*/ 3562948 h 5753325"/>
              <a:gd name="connsiteX48" fmla="*/ 5406795 w 6459988"/>
              <a:gd name="connsiteY48" fmla="*/ 3578594 h 5753325"/>
              <a:gd name="connsiteX49" fmla="*/ 5381495 w 6459988"/>
              <a:gd name="connsiteY49" fmla="*/ 3599883 h 5753325"/>
              <a:gd name="connsiteX50" fmla="*/ 5363689 w 6459988"/>
              <a:gd name="connsiteY50" fmla="*/ 3633299 h 5753325"/>
              <a:gd name="connsiteX51" fmla="*/ 5291870 w 6459988"/>
              <a:gd name="connsiteY51" fmla="*/ 3799039 h 5753325"/>
              <a:gd name="connsiteX52" fmla="*/ 5241600 w 6459988"/>
              <a:gd name="connsiteY52" fmla="*/ 3894238 h 5753325"/>
              <a:gd name="connsiteX53" fmla="*/ 5211041 w 6459988"/>
              <a:gd name="connsiteY53" fmla="*/ 3924184 h 5753325"/>
              <a:gd name="connsiteX54" fmla="*/ 5176073 w 6459988"/>
              <a:gd name="connsiteY54" fmla="*/ 3970179 h 5753325"/>
              <a:gd name="connsiteX55" fmla="*/ 5172826 w 6459988"/>
              <a:gd name="connsiteY55" fmla="*/ 3991773 h 5753325"/>
              <a:gd name="connsiteX56" fmla="*/ 5157053 w 6459988"/>
              <a:gd name="connsiteY56" fmla="*/ 3997708 h 5753325"/>
              <a:gd name="connsiteX57" fmla="*/ 5127922 w 6459988"/>
              <a:gd name="connsiteY57" fmla="*/ 4022660 h 5753325"/>
              <a:gd name="connsiteX58" fmla="*/ 5020872 w 6459988"/>
              <a:gd name="connsiteY58" fmla="*/ 4075951 h 5753325"/>
              <a:gd name="connsiteX59" fmla="*/ 4991410 w 6459988"/>
              <a:gd name="connsiteY59" fmla="*/ 4087598 h 5753325"/>
              <a:gd name="connsiteX60" fmla="*/ 4930112 w 6459988"/>
              <a:gd name="connsiteY60" fmla="*/ 4138459 h 5753325"/>
              <a:gd name="connsiteX61" fmla="*/ 4834224 w 6459988"/>
              <a:gd name="connsiteY61" fmla="*/ 4231643 h 5753325"/>
              <a:gd name="connsiteX62" fmla="*/ 4812599 w 6459988"/>
              <a:gd name="connsiteY62" fmla="*/ 4249449 h 5753325"/>
              <a:gd name="connsiteX63" fmla="*/ 4789188 w 6459988"/>
              <a:gd name="connsiteY63" fmla="*/ 4256678 h 5753325"/>
              <a:gd name="connsiteX64" fmla="*/ 4779554 w 6459988"/>
              <a:gd name="connsiteY64" fmla="*/ 4251313 h 5753325"/>
              <a:gd name="connsiteX65" fmla="*/ 4766885 w 6459988"/>
              <a:gd name="connsiteY65" fmla="*/ 4259812 h 5753325"/>
              <a:gd name="connsiteX66" fmla="*/ 4762510 w 6459988"/>
              <a:gd name="connsiteY66" fmla="*/ 4260383 h 5753325"/>
              <a:gd name="connsiteX67" fmla="*/ 4738416 w 6459988"/>
              <a:gd name="connsiteY67" fmla="*/ 4265355 h 5753325"/>
              <a:gd name="connsiteX68" fmla="*/ 4712007 w 6459988"/>
              <a:gd name="connsiteY68" fmla="*/ 4317892 h 5753325"/>
              <a:gd name="connsiteX69" fmla="*/ 4658930 w 6459988"/>
              <a:gd name="connsiteY69" fmla="*/ 4348041 h 5753325"/>
              <a:gd name="connsiteX70" fmla="*/ 4443526 w 6459988"/>
              <a:gd name="connsiteY70" fmla="*/ 4507851 h 5753325"/>
              <a:gd name="connsiteX71" fmla="*/ 4289766 w 6459988"/>
              <a:gd name="connsiteY71" fmla="*/ 4711450 h 5753325"/>
              <a:gd name="connsiteX72" fmla="*/ 4150870 w 6459988"/>
              <a:gd name="connsiteY72" fmla="*/ 4818480 h 5753325"/>
              <a:gd name="connsiteX73" fmla="*/ 4006639 w 6459988"/>
              <a:gd name="connsiteY73" fmla="*/ 4933815 h 5753325"/>
              <a:gd name="connsiteX74" fmla="*/ 3298210 w 6459988"/>
              <a:gd name="connsiteY74" fmla="*/ 5070790 h 5753325"/>
              <a:gd name="connsiteX75" fmla="*/ 2947678 w 6459988"/>
              <a:gd name="connsiteY75" fmla="*/ 5117869 h 5753325"/>
              <a:gd name="connsiteX76" fmla="*/ 2822169 w 6459988"/>
              <a:gd name="connsiteY76" fmla="*/ 5129396 h 5753325"/>
              <a:gd name="connsiteX77" fmla="*/ 2538773 w 6459988"/>
              <a:gd name="connsiteY77" fmla="*/ 5313397 h 5753325"/>
              <a:gd name="connsiteX78" fmla="*/ 2014500 w 6459988"/>
              <a:gd name="connsiteY78" fmla="*/ 5519744 h 5753325"/>
              <a:gd name="connsiteX79" fmla="*/ 1934391 w 6459988"/>
              <a:gd name="connsiteY79" fmla="*/ 5591335 h 5753325"/>
              <a:gd name="connsiteX80" fmla="*/ 1892550 w 6459988"/>
              <a:gd name="connsiteY80" fmla="*/ 5649708 h 5753325"/>
              <a:gd name="connsiteX81" fmla="*/ 1854769 w 6459988"/>
              <a:gd name="connsiteY81" fmla="*/ 5647691 h 5753325"/>
              <a:gd name="connsiteX82" fmla="*/ 1809461 w 6459988"/>
              <a:gd name="connsiteY82" fmla="*/ 5648628 h 5753325"/>
              <a:gd name="connsiteX83" fmla="*/ 1745150 w 6459988"/>
              <a:gd name="connsiteY83" fmla="*/ 5693879 h 5753325"/>
              <a:gd name="connsiteX84" fmla="*/ 1713375 w 6459988"/>
              <a:gd name="connsiteY84" fmla="*/ 5684672 h 5753325"/>
              <a:gd name="connsiteX85" fmla="*/ 1707808 w 6459988"/>
              <a:gd name="connsiteY85" fmla="*/ 5682611 h 5753325"/>
              <a:gd name="connsiteX86" fmla="*/ 1679313 w 6459988"/>
              <a:gd name="connsiteY86" fmla="*/ 5672360 h 5753325"/>
              <a:gd name="connsiteX87" fmla="*/ 1646933 w 6459988"/>
              <a:gd name="connsiteY87" fmla="*/ 5666227 h 5753325"/>
              <a:gd name="connsiteX88" fmla="*/ 1610055 w 6459988"/>
              <a:gd name="connsiteY88" fmla="*/ 5673643 h 5753325"/>
              <a:gd name="connsiteX89" fmla="*/ 1437641 w 6459988"/>
              <a:gd name="connsiteY89" fmla="*/ 5723266 h 5753325"/>
              <a:gd name="connsiteX90" fmla="*/ 1332869 w 6459988"/>
              <a:gd name="connsiteY90" fmla="*/ 5744752 h 5753325"/>
              <a:gd name="connsiteX91" fmla="*/ 1290525 w 6459988"/>
              <a:gd name="connsiteY91" fmla="*/ 5740036 h 5753325"/>
              <a:gd name="connsiteX92" fmla="*/ 1233107 w 6459988"/>
              <a:gd name="connsiteY92" fmla="*/ 5742106 h 5753325"/>
              <a:gd name="connsiteX93" fmla="*/ 1214532 w 6459988"/>
              <a:gd name="connsiteY93" fmla="*/ 5753325 h 5753325"/>
              <a:gd name="connsiteX94" fmla="*/ 1199955 w 6459988"/>
              <a:gd name="connsiteY94" fmla="*/ 5744831 h 5753325"/>
              <a:gd name="connsiteX95" fmla="*/ 1162337 w 6459988"/>
              <a:gd name="connsiteY95" fmla="*/ 5738048 h 5753325"/>
              <a:gd name="connsiteX96" fmla="*/ 1053457 w 6459988"/>
              <a:gd name="connsiteY96" fmla="*/ 5688676 h 5753325"/>
              <a:gd name="connsiteX97" fmla="*/ 1025798 w 6459988"/>
              <a:gd name="connsiteY97" fmla="*/ 5673166 h 5753325"/>
              <a:gd name="connsiteX98" fmla="*/ 947900 w 6459988"/>
              <a:gd name="connsiteY98" fmla="*/ 5657848 h 5753325"/>
              <a:gd name="connsiteX99" fmla="*/ 815627 w 6459988"/>
              <a:gd name="connsiteY99" fmla="*/ 5642557 h 5753325"/>
              <a:gd name="connsiteX100" fmla="*/ 788251 w 6459988"/>
              <a:gd name="connsiteY100" fmla="*/ 5637065 h 5753325"/>
              <a:gd name="connsiteX101" fmla="*/ 767822 w 6459988"/>
              <a:gd name="connsiteY101" fmla="*/ 5623450 h 5753325"/>
              <a:gd name="connsiteX102" fmla="*/ 765791 w 6459988"/>
              <a:gd name="connsiteY102" fmla="*/ 5612539 h 5753325"/>
              <a:gd name="connsiteX103" fmla="*/ 751230 w 6459988"/>
              <a:gd name="connsiteY103" fmla="*/ 5608092 h 5753325"/>
              <a:gd name="connsiteX104" fmla="*/ 748008 w 6459988"/>
              <a:gd name="connsiteY104" fmla="*/ 5605052 h 5753325"/>
              <a:gd name="connsiteX105" fmla="*/ 728871 w 6459988"/>
              <a:gd name="connsiteY105" fmla="*/ 5589469 h 5753325"/>
              <a:gd name="connsiteX106" fmla="*/ 671898 w 6459988"/>
              <a:gd name="connsiteY106" fmla="*/ 5602363 h 5753325"/>
              <a:gd name="connsiteX107" fmla="*/ 615065 w 6459988"/>
              <a:gd name="connsiteY107" fmla="*/ 5580257 h 5753325"/>
              <a:gd name="connsiteX108" fmla="*/ 355785 w 6459988"/>
              <a:gd name="connsiteY108" fmla="*/ 5514383 h 5753325"/>
              <a:gd name="connsiteX109" fmla="*/ 102269 w 6459988"/>
              <a:gd name="connsiteY109" fmla="*/ 5524347 h 5753325"/>
              <a:gd name="connsiteX110" fmla="*/ 13160 w 6459988"/>
              <a:gd name="connsiteY110" fmla="*/ 5514159 h 5753325"/>
              <a:gd name="connsiteX111" fmla="*/ 0 w 6459988"/>
              <a:gd name="connsiteY111" fmla="*/ 5511735 h 5753325"/>
              <a:gd name="connsiteX112" fmla="*/ 0 w 6459988"/>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447445 w 6447632"/>
              <a:gd name="connsiteY10" fmla="*/ 780003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05877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09888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3456"/>
              <a:gd name="connsiteY0" fmla="*/ 0 h 5753325"/>
              <a:gd name="connsiteX1" fmla="*/ 6438980 w 6443456"/>
              <a:gd name="connsiteY1" fmla="*/ 0 h 5753325"/>
              <a:gd name="connsiteX2" fmla="*/ 6439047 w 6443456"/>
              <a:gd name="connsiteY2" fmla="*/ 147 h 5753325"/>
              <a:gd name="connsiteX3" fmla="*/ 6443456 w 6443456"/>
              <a:gd name="connsiteY3" fmla="*/ 130105 h 5753325"/>
              <a:gd name="connsiteX4" fmla="*/ 6422751 w 6443456"/>
              <a:gd name="connsiteY4" fmla="*/ 174163 h 5753325"/>
              <a:gd name="connsiteX5" fmla="*/ 6396598 w 6443456"/>
              <a:gd name="connsiteY5" fmla="*/ 274847 h 5753325"/>
              <a:gd name="connsiteX6" fmla="*/ 6337615 w 6443456"/>
              <a:gd name="connsiteY6" fmla="*/ 471794 h 5753325"/>
              <a:gd name="connsiteX7" fmla="*/ 6304423 w 6443456"/>
              <a:gd name="connsiteY7" fmla="*/ 582623 h 5753325"/>
              <a:gd name="connsiteX8" fmla="*/ 6303977 w 6443456"/>
              <a:gd name="connsiteY8" fmla="*/ 664291 h 5753325"/>
              <a:gd name="connsiteX9" fmla="*/ 6299372 w 6443456"/>
              <a:gd name="connsiteY9" fmla="*/ 697330 h 5753325"/>
              <a:gd name="connsiteX10" fmla="*/ 6309888 w 6443456"/>
              <a:gd name="connsiteY10" fmla="*/ 754001 h 5753325"/>
              <a:gd name="connsiteX11" fmla="*/ 6339879 w 6443456"/>
              <a:gd name="connsiteY11" fmla="*/ 811136 h 5753325"/>
              <a:gd name="connsiteX12" fmla="*/ 6330065 w 6443456"/>
              <a:gd name="connsiteY12" fmla="*/ 893399 h 5753325"/>
              <a:gd name="connsiteX13" fmla="*/ 6328618 w 6443456"/>
              <a:gd name="connsiteY13" fmla="*/ 1009766 h 5753325"/>
              <a:gd name="connsiteX14" fmla="*/ 6320797 w 6443456"/>
              <a:gd name="connsiteY14" fmla="*/ 1146964 h 5753325"/>
              <a:gd name="connsiteX15" fmla="*/ 6334400 w 6443456"/>
              <a:gd name="connsiteY15" fmla="*/ 1280757 h 5753325"/>
              <a:gd name="connsiteX16" fmla="*/ 6356023 w 6443456"/>
              <a:gd name="connsiteY16" fmla="*/ 1356227 h 5753325"/>
              <a:gd name="connsiteX17" fmla="*/ 6356157 w 6443456"/>
              <a:gd name="connsiteY17" fmla="*/ 1361967 h 5753325"/>
              <a:gd name="connsiteX18" fmla="*/ 6350613 w 6443456"/>
              <a:gd name="connsiteY18" fmla="*/ 1393569 h 5753325"/>
              <a:gd name="connsiteX19" fmla="*/ 6357062 w 6443456"/>
              <a:gd name="connsiteY19" fmla="*/ 1444071 h 5753325"/>
              <a:gd name="connsiteX20" fmla="*/ 6364832 w 6443456"/>
              <a:gd name="connsiteY20" fmla="*/ 1478763 h 5753325"/>
              <a:gd name="connsiteX21" fmla="*/ 6369745 w 6443456"/>
              <a:gd name="connsiteY21" fmla="*/ 1495680 h 5753325"/>
              <a:gd name="connsiteX22" fmla="*/ 6370898 w 6443456"/>
              <a:gd name="connsiteY22" fmla="*/ 1513331 h 5753325"/>
              <a:gd name="connsiteX23" fmla="*/ 6339773 w 6443456"/>
              <a:gd name="connsiteY23" fmla="*/ 1527414 h 5753325"/>
              <a:gd name="connsiteX24" fmla="*/ 6321854 w 6443456"/>
              <a:gd name="connsiteY24" fmla="*/ 1635366 h 5753325"/>
              <a:gd name="connsiteX25" fmla="*/ 6299489 w 6443456"/>
              <a:gd name="connsiteY25" fmla="*/ 1784860 h 5753325"/>
              <a:gd name="connsiteX26" fmla="*/ 6267878 w 6443456"/>
              <a:gd name="connsiteY26" fmla="*/ 1858572 h 5753325"/>
              <a:gd name="connsiteX27" fmla="*/ 6251146 w 6443456"/>
              <a:gd name="connsiteY27" fmla="*/ 1926167 h 5753325"/>
              <a:gd name="connsiteX28" fmla="*/ 6210686 w 6443456"/>
              <a:gd name="connsiteY28" fmla="*/ 2014834 h 5753325"/>
              <a:gd name="connsiteX29" fmla="*/ 6106652 w 6443456"/>
              <a:gd name="connsiteY29" fmla="*/ 2150572 h 5753325"/>
              <a:gd name="connsiteX30" fmla="*/ 6097813 w 6443456"/>
              <a:gd name="connsiteY30" fmla="*/ 2172208 h 5753325"/>
              <a:gd name="connsiteX31" fmla="*/ 6095990 w 6443456"/>
              <a:gd name="connsiteY31" fmla="*/ 2181185 h 5753325"/>
              <a:gd name="connsiteX32" fmla="*/ 6090126 w 6443456"/>
              <a:gd name="connsiteY32" fmla="*/ 2192533 h 5753325"/>
              <a:gd name="connsiteX33" fmla="*/ 6089503 w 6443456"/>
              <a:gd name="connsiteY33" fmla="*/ 2192543 h 5753325"/>
              <a:gd name="connsiteX34" fmla="*/ 6084946 w 6443456"/>
              <a:gd name="connsiteY34" fmla="*/ 2203694 h 5753325"/>
              <a:gd name="connsiteX35" fmla="*/ 5987861 w 6443456"/>
              <a:gd name="connsiteY35" fmla="*/ 2304868 h 5753325"/>
              <a:gd name="connsiteX36" fmla="*/ 5973439 w 6443456"/>
              <a:gd name="connsiteY36" fmla="*/ 2385635 h 5753325"/>
              <a:gd name="connsiteX37" fmla="*/ 5916727 w 6443456"/>
              <a:gd name="connsiteY37" fmla="*/ 2458777 h 5753325"/>
              <a:gd name="connsiteX38" fmla="*/ 5856524 w 6443456"/>
              <a:gd name="connsiteY38" fmla="*/ 2583281 h 5753325"/>
              <a:gd name="connsiteX39" fmla="*/ 5838091 w 6443456"/>
              <a:gd name="connsiteY39" fmla="*/ 2753474 h 5753325"/>
              <a:gd name="connsiteX40" fmla="*/ 5744296 w 6443456"/>
              <a:gd name="connsiteY40" fmla="*/ 2893276 h 5753325"/>
              <a:gd name="connsiteX41" fmla="*/ 5682522 w 6443456"/>
              <a:gd name="connsiteY41" fmla="*/ 3044368 h 5753325"/>
              <a:gd name="connsiteX42" fmla="*/ 5557886 w 6443456"/>
              <a:gd name="connsiteY42" fmla="*/ 3304853 h 5753325"/>
              <a:gd name="connsiteX43" fmla="*/ 5483942 w 6443456"/>
              <a:gd name="connsiteY43" fmla="*/ 3416604 h 5753325"/>
              <a:gd name="connsiteX44" fmla="*/ 5461007 w 6443456"/>
              <a:gd name="connsiteY44" fmla="*/ 3503742 h 5753325"/>
              <a:gd name="connsiteX45" fmla="*/ 5437889 w 6443456"/>
              <a:gd name="connsiteY45" fmla="*/ 3559927 h 5753325"/>
              <a:gd name="connsiteX46" fmla="*/ 5432770 w 6443456"/>
              <a:gd name="connsiteY46" fmla="*/ 3562948 h 5753325"/>
              <a:gd name="connsiteX47" fmla="*/ 5406795 w 6443456"/>
              <a:gd name="connsiteY47" fmla="*/ 3578594 h 5753325"/>
              <a:gd name="connsiteX48" fmla="*/ 5381495 w 6443456"/>
              <a:gd name="connsiteY48" fmla="*/ 3599883 h 5753325"/>
              <a:gd name="connsiteX49" fmla="*/ 5363689 w 6443456"/>
              <a:gd name="connsiteY49" fmla="*/ 3633299 h 5753325"/>
              <a:gd name="connsiteX50" fmla="*/ 5291870 w 6443456"/>
              <a:gd name="connsiteY50" fmla="*/ 3799039 h 5753325"/>
              <a:gd name="connsiteX51" fmla="*/ 5241600 w 6443456"/>
              <a:gd name="connsiteY51" fmla="*/ 3894238 h 5753325"/>
              <a:gd name="connsiteX52" fmla="*/ 5211041 w 6443456"/>
              <a:gd name="connsiteY52" fmla="*/ 3924184 h 5753325"/>
              <a:gd name="connsiteX53" fmla="*/ 5176073 w 6443456"/>
              <a:gd name="connsiteY53" fmla="*/ 3970179 h 5753325"/>
              <a:gd name="connsiteX54" fmla="*/ 5172826 w 6443456"/>
              <a:gd name="connsiteY54" fmla="*/ 3991773 h 5753325"/>
              <a:gd name="connsiteX55" fmla="*/ 5157053 w 6443456"/>
              <a:gd name="connsiteY55" fmla="*/ 3997708 h 5753325"/>
              <a:gd name="connsiteX56" fmla="*/ 5127922 w 6443456"/>
              <a:gd name="connsiteY56" fmla="*/ 4022660 h 5753325"/>
              <a:gd name="connsiteX57" fmla="*/ 5020872 w 6443456"/>
              <a:gd name="connsiteY57" fmla="*/ 4075951 h 5753325"/>
              <a:gd name="connsiteX58" fmla="*/ 4991410 w 6443456"/>
              <a:gd name="connsiteY58" fmla="*/ 4087598 h 5753325"/>
              <a:gd name="connsiteX59" fmla="*/ 4930112 w 6443456"/>
              <a:gd name="connsiteY59" fmla="*/ 4138459 h 5753325"/>
              <a:gd name="connsiteX60" fmla="*/ 4834224 w 6443456"/>
              <a:gd name="connsiteY60" fmla="*/ 4231643 h 5753325"/>
              <a:gd name="connsiteX61" fmla="*/ 4812599 w 6443456"/>
              <a:gd name="connsiteY61" fmla="*/ 4249449 h 5753325"/>
              <a:gd name="connsiteX62" fmla="*/ 4789188 w 6443456"/>
              <a:gd name="connsiteY62" fmla="*/ 4256678 h 5753325"/>
              <a:gd name="connsiteX63" fmla="*/ 4779554 w 6443456"/>
              <a:gd name="connsiteY63" fmla="*/ 4251313 h 5753325"/>
              <a:gd name="connsiteX64" fmla="*/ 4766885 w 6443456"/>
              <a:gd name="connsiteY64" fmla="*/ 4259812 h 5753325"/>
              <a:gd name="connsiteX65" fmla="*/ 4762510 w 6443456"/>
              <a:gd name="connsiteY65" fmla="*/ 4260383 h 5753325"/>
              <a:gd name="connsiteX66" fmla="*/ 4738416 w 6443456"/>
              <a:gd name="connsiteY66" fmla="*/ 4265355 h 5753325"/>
              <a:gd name="connsiteX67" fmla="*/ 4712007 w 6443456"/>
              <a:gd name="connsiteY67" fmla="*/ 4317892 h 5753325"/>
              <a:gd name="connsiteX68" fmla="*/ 4658930 w 6443456"/>
              <a:gd name="connsiteY68" fmla="*/ 4348041 h 5753325"/>
              <a:gd name="connsiteX69" fmla="*/ 4443526 w 6443456"/>
              <a:gd name="connsiteY69" fmla="*/ 4507851 h 5753325"/>
              <a:gd name="connsiteX70" fmla="*/ 4289766 w 6443456"/>
              <a:gd name="connsiteY70" fmla="*/ 4711450 h 5753325"/>
              <a:gd name="connsiteX71" fmla="*/ 4150870 w 6443456"/>
              <a:gd name="connsiteY71" fmla="*/ 4818480 h 5753325"/>
              <a:gd name="connsiteX72" fmla="*/ 4006639 w 6443456"/>
              <a:gd name="connsiteY72" fmla="*/ 4933815 h 5753325"/>
              <a:gd name="connsiteX73" fmla="*/ 3298210 w 6443456"/>
              <a:gd name="connsiteY73" fmla="*/ 5070790 h 5753325"/>
              <a:gd name="connsiteX74" fmla="*/ 2947678 w 6443456"/>
              <a:gd name="connsiteY74" fmla="*/ 5117869 h 5753325"/>
              <a:gd name="connsiteX75" fmla="*/ 2822169 w 6443456"/>
              <a:gd name="connsiteY75" fmla="*/ 5129396 h 5753325"/>
              <a:gd name="connsiteX76" fmla="*/ 2538773 w 6443456"/>
              <a:gd name="connsiteY76" fmla="*/ 5313397 h 5753325"/>
              <a:gd name="connsiteX77" fmla="*/ 2014500 w 6443456"/>
              <a:gd name="connsiteY77" fmla="*/ 5519744 h 5753325"/>
              <a:gd name="connsiteX78" fmla="*/ 1934391 w 6443456"/>
              <a:gd name="connsiteY78" fmla="*/ 5591335 h 5753325"/>
              <a:gd name="connsiteX79" fmla="*/ 1892550 w 6443456"/>
              <a:gd name="connsiteY79" fmla="*/ 5649708 h 5753325"/>
              <a:gd name="connsiteX80" fmla="*/ 1854769 w 6443456"/>
              <a:gd name="connsiteY80" fmla="*/ 5647691 h 5753325"/>
              <a:gd name="connsiteX81" fmla="*/ 1809461 w 6443456"/>
              <a:gd name="connsiteY81" fmla="*/ 5648628 h 5753325"/>
              <a:gd name="connsiteX82" fmla="*/ 1745150 w 6443456"/>
              <a:gd name="connsiteY82" fmla="*/ 5693879 h 5753325"/>
              <a:gd name="connsiteX83" fmla="*/ 1713375 w 6443456"/>
              <a:gd name="connsiteY83" fmla="*/ 5684672 h 5753325"/>
              <a:gd name="connsiteX84" fmla="*/ 1707808 w 6443456"/>
              <a:gd name="connsiteY84" fmla="*/ 5682611 h 5753325"/>
              <a:gd name="connsiteX85" fmla="*/ 1679313 w 6443456"/>
              <a:gd name="connsiteY85" fmla="*/ 5672360 h 5753325"/>
              <a:gd name="connsiteX86" fmla="*/ 1646933 w 6443456"/>
              <a:gd name="connsiteY86" fmla="*/ 5666227 h 5753325"/>
              <a:gd name="connsiteX87" fmla="*/ 1610055 w 6443456"/>
              <a:gd name="connsiteY87" fmla="*/ 5673643 h 5753325"/>
              <a:gd name="connsiteX88" fmla="*/ 1437641 w 6443456"/>
              <a:gd name="connsiteY88" fmla="*/ 5723266 h 5753325"/>
              <a:gd name="connsiteX89" fmla="*/ 1332869 w 6443456"/>
              <a:gd name="connsiteY89" fmla="*/ 5744752 h 5753325"/>
              <a:gd name="connsiteX90" fmla="*/ 1290525 w 6443456"/>
              <a:gd name="connsiteY90" fmla="*/ 5740036 h 5753325"/>
              <a:gd name="connsiteX91" fmla="*/ 1233107 w 6443456"/>
              <a:gd name="connsiteY91" fmla="*/ 5742106 h 5753325"/>
              <a:gd name="connsiteX92" fmla="*/ 1214532 w 6443456"/>
              <a:gd name="connsiteY92" fmla="*/ 5753325 h 5753325"/>
              <a:gd name="connsiteX93" fmla="*/ 1199955 w 6443456"/>
              <a:gd name="connsiteY93" fmla="*/ 5744831 h 5753325"/>
              <a:gd name="connsiteX94" fmla="*/ 1162337 w 6443456"/>
              <a:gd name="connsiteY94" fmla="*/ 5738048 h 5753325"/>
              <a:gd name="connsiteX95" fmla="*/ 1053457 w 6443456"/>
              <a:gd name="connsiteY95" fmla="*/ 5688676 h 5753325"/>
              <a:gd name="connsiteX96" fmla="*/ 1025798 w 6443456"/>
              <a:gd name="connsiteY96" fmla="*/ 5673166 h 5753325"/>
              <a:gd name="connsiteX97" fmla="*/ 947900 w 6443456"/>
              <a:gd name="connsiteY97" fmla="*/ 5657848 h 5753325"/>
              <a:gd name="connsiteX98" fmla="*/ 815627 w 6443456"/>
              <a:gd name="connsiteY98" fmla="*/ 5642557 h 5753325"/>
              <a:gd name="connsiteX99" fmla="*/ 788251 w 6443456"/>
              <a:gd name="connsiteY99" fmla="*/ 5637065 h 5753325"/>
              <a:gd name="connsiteX100" fmla="*/ 767822 w 6443456"/>
              <a:gd name="connsiteY100" fmla="*/ 5623450 h 5753325"/>
              <a:gd name="connsiteX101" fmla="*/ 765791 w 6443456"/>
              <a:gd name="connsiteY101" fmla="*/ 5612539 h 5753325"/>
              <a:gd name="connsiteX102" fmla="*/ 751230 w 6443456"/>
              <a:gd name="connsiteY102" fmla="*/ 5608092 h 5753325"/>
              <a:gd name="connsiteX103" fmla="*/ 748008 w 6443456"/>
              <a:gd name="connsiteY103" fmla="*/ 5605052 h 5753325"/>
              <a:gd name="connsiteX104" fmla="*/ 728871 w 6443456"/>
              <a:gd name="connsiteY104" fmla="*/ 5589469 h 5753325"/>
              <a:gd name="connsiteX105" fmla="*/ 671898 w 6443456"/>
              <a:gd name="connsiteY105" fmla="*/ 5602363 h 5753325"/>
              <a:gd name="connsiteX106" fmla="*/ 615065 w 6443456"/>
              <a:gd name="connsiteY106" fmla="*/ 5580257 h 5753325"/>
              <a:gd name="connsiteX107" fmla="*/ 355785 w 6443456"/>
              <a:gd name="connsiteY107" fmla="*/ 5514383 h 5753325"/>
              <a:gd name="connsiteX108" fmla="*/ 102269 w 6443456"/>
              <a:gd name="connsiteY108" fmla="*/ 5524347 h 5753325"/>
              <a:gd name="connsiteX109" fmla="*/ 13160 w 6443456"/>
              <a:gd name="connsiteY109" fmla="*/ 5514159 h 5753325"/>
              <a:gd name="connsiteX110" fmla="*/ 0 w 6443456"/>
              <a:gd name="connsiteY110" fmla="*/ 5511735 h 5753325"/>
              <a:gd name="connsiteX111" fmla="*/ 0 w 6443456"/>
              <a:gd name="connsiteY111" fmla="*/ 0 h 575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443456" h="5753325">
                <a:moveTo>
                  <a:pt x="0" y="0"/>
                </a:moveTo>
                <a:lnTo>
                  <a:pt x="6438980" y="0"/>
                </a:lnTo>
                <a:cubicBezTo>
                  <a:pt x="6439002" y="49"/>
                  <a:pt x="6439025" y="98"/>
                  <a:pt x="6439047" y="147"/>
                </a:cubicBezTo>
                <a:lnTo>
                  <a:pt x="6443456" y="130105"/>
                </a:lnTo>
                <a:cubicBezTo>
                  <a:pt x="6430828" y="154008"/>
                  <a:pt x="6411458" y="168030"/>
                  <a:pt x="6422751" y="174163"/>
                </a:cubicBezTo>
                <a:cubicBezTo>
                  <a:pt x="6418487" y="214830"/>
                  <a:pt x="6390727" y="235497"/>
                  <a:pt x="6396598" y="274847"/>
                </a:cubicBezTo>
                <a:cubicBezTo>
                  <a:pt x="6403386" y="335822"/>
                  <a:pt x="6333127" y="414969"/>
                  <a:pt x="6337615" y="471794"/>
                </a:cubicBezTo>
                <a:cubicBezTo>
                  <a:pt x="6324407" y="534783"/>
                  <a:pt x="6296331" y="556933"/>
                  <a:pt x="6304423" y="582623"/>
                </a:cubicBezTo>
                <a:cubicBezTo>
                  <a:pt x="6293676" y="611941"/>
                  <a:pt x="6296956" y="631352"/>
                  <a:pt x="6303977" y="664291"/>
                </a:cubicBezTo>
                <a:cubicBezTo>
                  <a:pt x="6302444" y="677879"/>
                  <a:pt x="6301462" y="685268"/>
                  <a:pt x="6299372" y="697330"/>
                </a:cubicBezTo>
                <a:cubicBezTo>
                  <a:pt x="6314387" y="714913"/>
                  <a:pt x="6313827" y="721408"/>
                  <a:pt x="6309888" y="754001"/>
                </a:cubicBezTo>
                <a:cubicBezTo>
                  <a:pt x="6306930" y="769492"/>
                  <a:pt x="6343751" y="814234"/>
                  <a:pt x="6339879" y="811136"/>
                </a:cubicBezTo>
                <a:lnTo>
                  <a:pt x="6330065" y="893399"/>
                </a:lnTo>
                <a:cubicBezTo>
                  <a:pt x="6341065" y="929331"/>
                  <a:pt x="6340586" y="969703"/>
                  <a:pt x="6328618" y="1009766"/>
                </a:cubicBezTo>
                <a:cubicBezTo>
                  <a:pt x="6286987" y="1110847"/>
                  <a:pt x="6336677" y="1067927"/>
                  <a:pt x="6320797" y="1146964"/>
                </a:cubicBezTo>
                <a:cubicBezTo>
                  <a:pt x="6308238" y="1199586"/>
                  <a:pt x="6355190" y="1221191"/>
                  <a:pt x="6334400" y="1280757"/>
                </a:cubicBezTo>
                <a:lnTo>
                  <a:pt x="6356023" y="1356227"/>
                </a:lnTo>
                <a:cubicBezTo>
                  <a:pt x="6356068" y="1358140"/>
                  <a:pt x="6356112" y="1360054"/>
                  <a:pt x="6356157" y="1361967"/>
                </a:cubicBezTo>
                <a:cubicBezTo>
                  <a:pt x="6355533" y="1373512"/>
                  <a:pt x="6353847" y="1384370"/>
                  <a:pt x="6350613" y="1393569"/>
                </a:cubicBezTo>
                <a:cubicBezTo>
                  <a:pt x="6364468" y="1383914"/>
                  <a:pt x="6345614" y="1435855"/>
                  <a:pt x="6357062" y="1444071"/>
                </a:cubicBezTo>
                <a:cubicBezTo>
                  <a:pt x="6366618" y="1448518"/>
                  <a:pt x="6363125" y="1465312"/>
                  <a:pt x="6364832" y="1478763"/>
                </a:cubicBezTo>
                <a:cubicBezTo>
                  <a:pt x="6367033" y="1481449"/>
                  <a:pt x="6368644" y="1487606"/>
                  <a:pt x="6369745" y="1495680"/>
                </a:cubicBezTo>
                <a:cubicBezTo>
                  <a:pt x="6370129" y="1501564"/>
                  <a:pt x="6370514" y="1507447"/>
                  <a:pt x="6370898" y="1513331"/>
                </a:cubicBezTo>
                <a:lnTo>
                  <a:pt x="6339773" y="1527414"/>
                </a:lnTo>
                <a:cubicBezTo>
                  <a:pt x="6334226" y="1566662"/>
                  <a:pt x="6321052" y="1604564"/>
                  <a:pt x="6321854" y="1635366"/>
                </a:cubicBezTo>
                <a:cubicBezTo>
                  <a:pt x="6320655" y="1701187"/>
                  <a:pt x="6292278" y="1721205"/>
                  <a:pt x="6299489" y="1784860"/>
                </a:cubicBezTo>
                <a:cubicBezTo>
                  <a:pt x="6294212" y="1831400"/>
                  <a:pt x="6277478" y="1829559"/>
                  <a:pt x="6267878" y="1858572"/>
                </a:cubicBezTo>
                <a:lnTo>
                  <a:pt x="6251146" y="1926167"/>
                </a:lnTo>
                <a:lnTo>
                  <a:pt x="6210686" y="2014834"/>
                </a:lnTo>
                <a:lnTo>
                  <a:pt x="6106652" y="2150572"/>
                </a:lnTo>
                <a:lnTo>
                  <a:pt x="6097813" y="2172208"/>
                </a:lnTo>
                <a:lnTo>
                  <a:pt x="6095990" y="2181185"/>
                </a:lnTo>
                <a:cubicBezTo>
                  <a:pt x="6094176" y="2187056"/>
                  <a:pt x="6092249" y="2190556"/>
                  <a:pt x="6090126" y="2192533"/>
                </a:cubicBezTo>
                <a:lnTo>
                  <a:pt x="6089503" y="2192543"/>
                </a:lnTo>
                <a:lnTo>
                  <a:pt x="6084946" y="2203694"/>
                </a:lnTo>
                <a:cubicBezTo>
                  <a:pt x="6068006" y="2222414"/>
                  <a:pt x="6006445" y="2274546"/>
                  <a:pt x="5987861" y="2304868"/>
                </a:cubicBezTo>
                <a:lnTo>
                  <a:pt x="5973439" y="2385635"/>
                </a:lnTo>
                <a:lnTo>
                  <a:pt x="5916727" y="2458777"/>
                </a:lnTo>
                <a:cubicBezTo>
                  <a:pt x="5897241" y="2491718"/>
                  <a:pt x="5869630" y="2534165"/>
                  <a:pt x="5856524" y="2583281"/>
                </a:cubicBezTo>
                <a:cubicBezTo>
                  <a:pt x="5857506" y="2592319"/>
                  <a:pt x="5833326" y="2744711"/>
                  <a:pt x="5838091" y="2753474"/>
                </a:cubicBezTo>
                <a:cubicBezTo>
                  <a:pt x="5785248" y="2871502"/>
                  <a:pt x="5778642" y="2803565"/>
                  <a:pt x="5744296" y="2893276"/>
                </a:cubicBezTo>
                <a:cubicBezTo>
                  <a:pt x="5695297" y="2988328"/>
                  <a:pt x="5724634" y="2958553"/>
                  <a:pt x="5682522" y="3044368"/>
                </a:cubicBezTo>
                <a:cubicBezTo>
                  <a:pt x="5632185" y="3125072"/>
                  <a:pt x="5597317" y="3217236"/>
                  <a:pt x="5557886" y="3304853"/>
                </a:cubicBezTo>
                <a:cubicBezTo>
                  <a:pt x="5482395" y="3325072"/>
                  <a:pt x="5519234" y="3371478"/>
                  <a:pt x="5483942" y="3416604"/>
                </a:cubicBezTo>
                <a:cubicBezTo>
                  <a:pt x="5462927" y="3437263"/>
                  <a:pt x="5484515" y="3475608"/>
                  <a:pt x="5461007" y="3503742"/>
                </a:cubicBezTo>
                <a:cubicBezTo>
                  <a:pt x="5452964" y="3510933"/>
                  <a:pt x="5447709" y="3554203"/>
                  <a:pt x="5437889" y="3559927"/>
                </a:cubicBezTo>
                <a:lnTo>
                  <a:pt x="5432770" y="3562948"/>
                </a:lnTo>
                <a:lnTo>
                  <a:pt x="5406795" y="3578594"/>
                </a:lnTo>
                <a:lnTo>
                  <a:pt x="5381495" y="3599883"/>
                </a:lnTo>
                <a:cubicBezTo>
                  <a:pt x="5373777" y="3608845"/>
                  <a:pt x="5367528" y="3619642"/>
                  <a:pt x="5363689" y="3633299"/>
                </a:cubicBezTo>
                <a:cubicBezTo>
                  <a:pt x="5370837" y="3689178"/>
                  <a:pt x="5280250" y="3728687"/>
                  <a:pt x="5291870" y="3799039"/>
                </a:cubicBezTo>
                <a:cubicBezTo>
                  <a:pt x="5291660" y="3823262"/>
                  <a:pt x="5263601" y="3888134"/>
                  <a:pt x="5241600" y="3894238"/>
                </a:cubicBezTo>
                <a:cubicBezTo>
                  <a:pt x="5232312" y="3906493"/>
                  <a:pt x="5231731" y="3924583"/>
                  <a:pt x="5211041" y="3924184"/>
                </a:cubicBezTo>
                <a:cubicBezTo>
                  <a:pt x="5184976" y="3926521"/>
                  <a:pt x="5198956" y="3986438"/>
                  <a:pt x="5176073" y="3970179"/>
                </a:cubicBezTo>
                <a:lnTo>
                  <a:pt x="5172826" y="3991773"/>
                </a:lnTo>
                <a:lnTo>
                  <a:pt x="5157053" y="3997708"/>
                </a:lnTo>
                <a:cubicBezTo>
                  <a:pt x="5140589" y="4003541"/>
                  <a:pt x="5128715" y="4008828"/>
                  <a:pt x="5127922" y="4022660"/>
                </a:cubicBezTo>
                <a:cubicBezTo>
                  <a:pt x="5105225" y="4035701"/>
                  <a:pt x="5043623" y="4065128"/>
                  <a:pt x="5020872" y="4075951"/>
                </a:cubicBezTo>
                <a:cubicBezTo>
                  <a:pt x="5006705" y="4069570"/>
                  <a:pt x="5001251" y="4081880"/>
                  <a:pt x="4991410" y="4087598"/>
                </a:cubicBezTo>
                <a:cubicBezTo>
                  <a:pt x="4974522" y="4085320"/>
                  <a:pt x="4937025" y="4121806"/>
                  <a:pt x="4930112" y="4138459"/>
                </a:cubicBezTo>
                <a:cubicBezTo>
                  <a:pt x="4918473" y="4190437"/>
                  <a:pt x="4844909" y="4190974"/>
                  <a:pt x="4834224" y="4231643"/>
                </a:cubicBezTo>
                <a:cubicBezTo>
                  <a:pt x="4827758" y="4239937"/>
                  <a:pt x="4820427" y="4245543"/>
                  <a:pt x="4812599" y="4249449"/>
                </a:cubicBezTo>
                <a:lnTo>
                  <a:pt x="4789188" y="4256678"/>
                </a:lnTo>
                <a:lnTo>
                  <a:pt x="4779554" y="4251313"/>
                </a:lnTo>
                <a:lnTo>
                  <a:pt x="4766885" y="4259812"/>
                </a:lnTo>
                <a:lnTo>
                  <a:pt x="4762510" y="4260383"/>
                </a:lnTo>
                <a:cubicBezTo>
                  <a:pt x="4754131" y="4261437"/>
                  <a:pt x="4745977" y="4262766"/>
                  <a:pt x="4738416" y="4265355"/>
                </a:cubicBezTo>
                <a:cubicBezTo>
                  <a:pt x="4764694" y="4302719"/>
                  <a:pt x="4678447" y="4293536"/>
                  <a:pt x="4712007" y="4317892"/>
                </a:cubicBezTo>
                <a:cubicBezTo>
                  <a:pt x="4675039" y="4338619"/>
                  <a:pt x="4716682" y="4356361"/>
                  <a:pt x="4658930" y="4348041"/>
                </a:cubicBezTo>
                <a:cubicBezTo>
                  <a:pt x="4614182" y="4379702"/>
                  <a:pt x="4505053" y="4447283"/>
                  <a:pt x="4443526" y="4507851"/>
                </a:cubicBezTo>
                <a:cubicBezTo>
                  <a:pt x="4410144" y="4540439"/>
                  <a:pt x="4338540" y="4659677"/>
                  <a:pt x="4289766" y="4711450"/>
                </a:cubicBezTo>
                <a:cubicBezTo>
                  <a:pt x="4238344" y="4747694"/>
                  <a:pt x="4215457" y="4807131"/>
                  <a:pt x="4150870" y="4818480"/>
                </a:cubicBezTo>
                <a:cubicBezTo>
                  <a:pt x="4103683" y="4855538"/>
                  <a:pt x="4148748" y="4891762"/>
                  <a:pt x="4006639" y="4933815"/>
                </a:cubicBezTo>
                <a:cubicBezTo>
                  <a:pt x="3736045" y="4990755"/>
                  <a:pt x="3474704" y="5040115"/>
                  <a:pt x="3298210" y="5070790"/>
                </a:cubicBezTo>
                <a:cubicBezTo>
                  <a:pt x="3121717" y="5101466"/>
                  <a:pt x="3041810" y="5115566"/>
                  <a:pt x="2947678" y="5117869"/>
                </a:cubicBezTo>
                <a:cubicBezTo>
                  <a:pt x="2853544" y="5120174"/>
                  <a:pt x="2858560" y="5135060"/>
                  <a:pt x="2822169" y="5129396"/>
                </a:cubicBezTo>
                <a:lnTo>
                  <a:pt x="2538773" y="5313397"/>
                </a:lnTo>
                <a:cubicBezTo>
                  <a:pt x="2405817" y="5334661"/>
                  <a:pt x="2144167" y="5431620"/>
                  <a:pt x="2014500" y="5519744"/>
                </a:cubicBezTo>
                <a:cubicBezTo>
                  <a:pt x="1982084" y="5541774"/>
                  <a:pt x="1956346" y="5565847"/>
                  <a:pt x="1934391" y="5591335"/>
                </a:cubicBezTo>
                <a:lnTo>
                  <a:pt x="1892550" y="5649708"/>
                </a:lnTo>
                <a:lnTo>
                  <a:pt x="1854769" y="5647691"/>
                </a:lnTo>
                <a:cubicBezTo>
                  <a:pt x="1838936" y="5647705"/>
                  <a:pt x="1823701" y="5648312"/>
                  <a:pt x="1809461" y="5648628"/>
                </a:cubicBezTo>
                <a:cubicBezTo>
                  <a:pt x="1834147" y="5698228"/>
                  <a:pt x="1737274" y="5633540"/>
                  <a:pt x="1745150" y="5693879"/>
                </a:cubicBezTo>
                <a:cubicBezTo>
                  <a:pt x="1734532" y="5692199"/>
                  <a:pt x="1724002" y="5688669"/>
                  <a:pt x="1713375" y="5684672"/>
                </a:cubicBezTo>
                <a:lnTo>
                  <a:pt x="1707808" y="5682611"/>
                </a:lnTo>
                <a:lnTo>
                  <a:pt x="1679313" y="5672360"/>
                </a:lnTo>
                <a:lnTo>
                  <a:pt x="1646933" y="5666227"/>
                </a:lnTo>
                <a:cubicBezTo>
                  <a:pt x="1635170" y="5665926"/>
                  <a:pt x="1622939" y="5667937"/>
                  <a:pt x="1610055" y="5673643"/>
                </a:cubicBezTo>
                <a:cubicBezTo>
                  <a:pt x="1571890" y="5714775"/>
                  <a:pt x="1484024" y="5669440"/>
                  <a:pt x="1437641" y="5723266"/>
                </a:cubicBezTo>
                <a:cubicBezTo>
                  <a:pt x="1418992" y="5738521"/>
                  <a:pt x="1351540" y="5757985"/>
                  <a:pt x="1332869" y="5744752"/>
                </a:cubicBezTo>
                <a:cubicBezTo>
                  <a:pt x="1317589" y="5745326"/>
                  <a:pt x="1303391" y="5756388"/>
                  <a:pt x="1290525" y="5740036"/>
                </a:cubicBezTo>
                <a:cubicBezTo>
                  <a:pt x="1272146" y="5721242"/>
                  <a:pt x="1235243" y="5770261"/>
                  <a:pt x="1233107" y="5742106"/>
                </a:cubicBezTo>
                <a:lnTo>
                  <a:pt x="1214532" y="5753325"/>
                </a:lnTo>
                <a:lnTo>
                  <a:pt x="1199955" y="5744831"/>
                </a:lnTo>
                <a:cubicBezTo>
                  <a:pt x="1185016" y="5735734"/>
                  <a:pt x="1173414" y="5729861"/>
                  <a:pt x="1162337" y="5738048"/>
                </a:cubicBezTo>
                <a:cubicBezTo>
                  <a:pt x="1137920" y="5728689"/>
                  <a:pt x="1076212" y="5699490"/>
                  <a:pt x="1053457" y="5688676"/>
                </a:cubicBezTo>
                <a:cubicBezTo>
                  <a:pt x="1049315" y="5673592"/>
                  <a:pt x="1036434" y="5677184"/>
                  <a:pt x="1025798" y="5673166"/>
                </a:cubicBezTo>
                <a:cubicBezTo>
                  <a:pt x="1016787" y="5658576"/>
                  <a:pt x="965030" y="5652626"/>
                  <a:pt x="947900" y="5657848"/>
                </a:cubicBezTo>
                <a:cubicBezTo>
                  <a:pt x="900757" y="5681878"/>
                  <a:pt x="853518" y="5624981"/>
                  <a:pt x="815627" y="5642557"/>
                </a:cubicBezTo>
                <a:cubicBezTo>
                  <a:pt x="805172" y="5642805"/>
                  <a:pt x="796221" y="5640669"/>
                  <a:pt x="788251" y="5637065"/>
                </a:cubicBezTo>
                <a:lnTo>
                  <a:pt x="767822" y="5623450"/>
                </a:lnTo>
                <a:lnTo>
                  <a:pt x="765791" y="5612539"/>
                </a:lnTo>
                <a:lnTo>
                  <a:pt x="751230" y="5608092"/>
                </a:lnTo>
                <a:lnTo>
                  <a:pt x="748008" y="5605052"/>
                </a:lnTo>
                <a:cubicBezTo>
                  <a:pt x="741868" y="5599203"/>
                  <a:pt x="735661" y="5593704"/>
                  <a:pt x="728871" y="5589469"/>
                </a:cubicBezTo>
                <a:cubicBezTo>
                  <a:pt x="717035" y="5633700"/>
                  <a:pt x="669153" y="5560747"/>
                  <a:pt x="671898" y="5602363"/>
                </a:cubicBezTo>
                <a:cubicBezTo>
                  <a:pt x="632522" y="5586794"/>
                  <a:pt x="645467" y="5630489"/>
                  <a:pt x="615065" y="5580257"/>
                </a:cubicBezTo>
                <a:cubicBezTo>
                  <a:pt x="562379" y="5565593"/>
                  <a:pt x="441250" y="5523701"/>
                  <a:pt x="355785" y="5514383"/>
                </a:cubicBezTo>
                <a:cubicBezTo>
                  <a:pt x="309622" y="5509152"/>
                  <a:pt x="172894" y="5529342"/>
                  <a:pt x="102269" y="5524347"/>
                </a:cubicBezTo>
                <a:cubicBezTo>
                  <a:pt x="72050" y="5515878"/>
                  <a:pt x="41939" y="5516649"/>
                  <a:pt x="13160" y="5514159"/>
                </a:cubicBezTo>
                <a:lnTo>
                  <a:pt x="0" y="551173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4335048-E7DE-01EE-C65C-4BF94949F104}"/>
              </a:ext>
            </a:extLst>
          </p:cNvPr>
          <p:cNvSpPr>
            <a:spLocks noGrp="1"/>
          </p:cNvSpPr>
          <p:nvPr>
            <p:ph type="title"/>
          </p:nvPr>
        </p:nvSpPr>
        <p:spPr>
          <a:xfrm>
            <a:off x="838199" y="1068891"/>
            <a:ext cx="4259731" cy="1985085"/>
          </a:xfrm>
        </p:spPr>
        <p:txBody>
          <a:bodyPr anchor="b">
            <a:normAutofit/>
          </a:bodyPr>
          <a:lstStyle/>
          <a:p>
            <a:pPr algn="ctr"/>
            <a:r>
              <a:rPr lang="en-US" b="0" i="0">
                <a:effectLst/>
                <a:latin typeface="Segoe UI" panose="020B0502040204020203" pitchFamily="34" charset="0"/>
              </a:rPr>
              <a:t>Trainee Evaluation (3.1-3.3)</a:t>
            </a:r>
          </a:p>
        </p:txBody>
      </p:sp>
      <p:sp>
        <p:nvSpPr>
          <p:cNvPr id="110" name="Freeform: Shape 109">
            <a:extLst>
              <a:ext uri="{FF2B5EF4-FFF2-40B4-BE49-F238E27FC236}">
                <a16:creationId xmlns:a16="http://schemas.microsoft.com/office/drawing/2014/main" id="{CF93DC6C-1BFD-4414-BF23-471C8831C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664" y="3440576"/>
            <a:ext cx="4114800" cy="2675059"/>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00" name="Picture 100"/>
          <p:cNvPicPr>
            <a:picLocks noChangeAspect="1"/>
          </p:cNvPicPr>
          <p:nvPr/>
        </p:nvPicPr>
        <p:blipFill>
          <a:blip r:embed="rId3"/>
          <a:srcRect t="4049" b="4049"/>
          <a:stretch>
            <a:fillRect/>
          </a:stretch>
        </p:blipFill>
        <p:spPr>
          <a:xfrm>
            <a:off x="2078004" y="3555468"/>
            <a:ext cx="1780119" cy="2450885"/>
          </a:xfrm>
          <a:prstGeom prst="rect">
            <a:avLst/>
          </a:prstGeom>
        </p:spPr>
      </p:pic>
      <p:sp>
        <p:nvSpPr>
          <p:cNvPr id="112" name="Rectangle 6">
            <a:extLst>
              <a:ext uri="{FF2B5EF4-FFF2-40B4-BE49-F238E27FC236}">
                <a16:creationId xmlns:a16="http://schemas.microsoft.com/office/drawing/2014/main" id="{001928A5-13A8-4372-8A77-BCAAE555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4188" y="5840345"/>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C9E3112D-2EE0-DE50-20EE-863633833216}"/>
              </a:ext>
            </a:extLst>
          </p:cNvPr>
          <p:cNvSpPr>
            <a:spLocks noGrp="1"/>
          </p:cNvSpPr>
          <p:nvPr>
            <p:ph idx="1"/>
          </p:nvPr>
        </p:nvSpPr>
        <p:spPr>
          <a:xfrm>
            <a:off x="6586415" y="723153"/>
            <a:ext cx="4555782" cy="5392482"/>
          </a:xfrm>
        </p:spPr>
        <p:txBody>
          <a:bodyPr anchor="ctr">
            <a:normAutofit/>
          </a:bodyPr>
          <a:lstStyle/>
          <a:p>
            <a:pPr fontAlgn="t">
              <a:buNone/>
            </a:pPr>
            <a:r>
              <a:rPr lang="en-US" sz="1600" b="1" i="0">
                <a:effectLst/>
                <a:latin typeface="Segoe UI" panose="020B0502040204020203" pitchFamily="34" charset="0"/>
              </a:rPr>
              <a:t>3.1 Systematic Assessment Process</a:t>
            </a:r>
          </a:p>
          <a:p>
            <a:pPr fontAlgn="t"/>
            <a:r>
              <a:rPr lang="en-US" sz="1600" b="0" i="0">
                <a:effectLst/>
                <a:latin typeface="Segoe UI" panose="020B0502040204020203" pitchFamily="34" charset="0"/>
              </a:rPr>
              <a:t>Design evaluation around your core competencies and curriculum</a:t>
            </a:r>
          </a:p>
          <a:p>
            <a:pPr fontAlgn="t"/>
            <a:r>
              <a:rPr lang="en-US" sz="1600" b="0" i="0">
                <a:effectLst/>
                <a:latin typeface="Segoe UI" panose="020B0502040204020203" pitchFamily="34" charset="0"/>
              </a:rPr>
              <a:t>Example: Use quarterly competency checklists tied to the 10 domains in Standard 2</a:t>
            </a:r>
          </a:p>
          <a:p>
            <a:pPr fontAlgn="t">
              <a:buNone/>
            </a:pPr>
            <a:r>
              <a:rPr lang="en-US" sz="1600" b="1" i="0">
                <a:effectLst/>
                <a:latin typeface="Segoe UI" panose="020B0502040204020203" pitchFamily="34" charset="0"/>
              </a:rPr>
              <a:t>3.2 Periodic Individual Assessment</a:t>
            </a:r>
          </a:p>
          <a:p>
            <a:pPr fontAlgn="t"/>
            <a:r>
              <a:rPr lang="en-US" sz="1600" b="0" i="0">
                <a:effectLst/>
                <a:latin typeface="Segoe UI" panose="020B0502040204020203" pitchFamily="34" charset="0"/>
              </a:rPr>
              <a:t>Track each trainee's development across all 10 competency domains</a:t>
            </a:r>
          </a:p>
          <a:p>
            <a:pPr fontAlgn="t"/>
            <a:r>
              <a:rPr lang="en-US" sz="1600" b="0" i="0">
                <a:effectLst/>
                <a:latin typeface="Segoe UI" panose="020B0502040204020203" pitchFamily="34" charset="0"/>
              </a:rPr>
              <a:t>Example: Monthly preceptor evaluations plus quarterly coaching sessions</a:t>
            </a:r>
          </a:p>
          <a:p>
            <a:pPr fontAlgn="t">
              <a:buNone/>
            </a:pPr>
            <a:r>
              <a:rPr lang="en-US" sz="1600" b="1" i="0">
                <a:effectLst/>
                <a:latin typeface="Segoe UI" panose="020B0502040204020203" pitchFamily="34" charset="0"/>
              </a:rPr>
              <a:t>3.3 Performance Concerns Process</a:t>
            </a:r>
          </a:p>
          <a:p>
            <a:pPr fontAlgn="t"/>
            <a:r>
              <a:rPr lang="en-US" sz="1600" b="0" i="0">
                <a:effectLst/>
                <a:latin typeface="Segoe UI" panose="020B0502040204020203" pitchFamily="34" charset="0"/>
              </a:rPr>
              <a:t>Have a written process aligned with HR policies for addressing concerns</a:t>
            </a:r>
          </a:p>
          <a:p>
            <a:pPr fontAlgn="t"/>
            <a:r>
              <a:rPr lang="en-US" sz="1600" b="0" i="0">
                <a:effectLst/>
                <a:latin typeface="Segoe UI" panose="020B0502040204020203" pitchFamily="34" charset="0"/>
              </a:rPr>
              <a:t>Example: A formal improvement plan template with measurable goals and 30/60/90-day check-ins</a:t>
            </a:r>
          </a:p>
          <a:p>
            <a:endParaRPr lang="en-US" sz="1600"/>
          </a:p>
        </p:txBody>
      </p:sp>
    </p:spTree>
    <p:extLst>
      <p:ext uri="{BB962C8B-B14F-4D97-AF65-F5344CB8AC3E}">
        <p14:creationId xmlns:p14="http://schemas.microsoft.com/office/powerpoint/2010/main" val="1766818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 name="Rectangle 104">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2BF998-3AF7-5C62-EA2E-F4E8F3C5DC2D}"/>
              </a:ext>
            </a:extLst>
          </p:cNvPr>
          <p:cNvSpPr>
            <a:spLocks noGrp="1"/>
          </p:cNvSpPr>
          <p:nvPr>
            <p:ph type="title"/>
          </p:nvPr>
        </p:nvSpPr>
        <p:spPr>
          <a:xfrm>
            <a:off x="1136397" y="502020"/>
            <a:ext cx="5323715" cy="1642970"/>
          </a:xfrm>
        </p:spPr>
        <p:txBody>
          <a:bodyPr anchor="b">
            <a:normAutofit/>
          </a:bodyPr>
          <a:lstStyle/>
          <a:p>
            <a:r>
              <a:rPr lang="en-US" sz="4000"/>
              <a:t>Required Evaluations (3.4)</a:t>
            </a:r>
          </a:p>
        </p:txBody>
      </p:sp>
      <p:sp>
        <p:nvSpPr>
          <p:cNvPr id="3" name="Content Placeholder 2">
            <a:extLst>
              <a:ext uri="{FF2B5EF4-FFF2-40B4-BE49-F238E27FC236}">
                <a16:creationId xmlns:a16="http://schemas.microsoft.com/office/drawing/2014/main" id="{6F115E25-9A28-BB87-46C9-1625D615CE48}"/>
              </a:ext>
            </a:extLst>
          </p:cNvPr>
          <p:cNvSpPr>
            <a:spLocks noGrp="1"/>
          </p:cNvSpPr>
          <p:nvPr>
            <p:ph idx="1"/>
          </p:nvPr>
        </p:nvSpPr>
        <p:spPr>
          <a:xfrm>
            <a:off x="1144923" y="2405894"/>
            <a:ext cx="5315189" cy="3535083"/>
          </a:xfrm>
        </p:spPr>
        <p:txBody>
          <a:bodyPr anchor="t">
            <a:normAutofit lnSpcReduction="10000"/>
          </a:bodyPr>
          <a:lstStyle/>
          <a:p>
            <a:pPr fontAlgn="t">
              <a:buNone/>
            </a:pPr>
            <a:r>
              <a:rPr lang="en-US" sz="1600" b="1" i="0">
                <a:effectLst/>
                <a:latin typeface="Segoe UI" panose="020B0502040204020203" pitchFamily="34" charset="0"/>
              </a:rPr>
              <a:t>Six Minimum Evaluations Required:</a:t>
            </a:r>
          </a:p>
          <a:p>
            <a:pPr fontAlgn="t"/>
            <a:r>
              <a:rPr lang="en-US" sz="1600" b="0" i="0">
                <a:effectLst/>
                <a:latin typeface="Segoe UI" panose="020B0502040204020203" pitchFamily="34" charset="0"/>
              </a:rPr>
              <a:t>Competency self-assessment at start and end of program</a:t>
            </a:r>
          </a:p>
          <a:p>
            <a:pPr fontAlgn="t"/>
            <a:r>
              <a:rPr lang="en-US" sz="1600" b="0" i="0">
                <a:effectLst/>
                <a:latin typeface="Segoe UI" panose="020B0502040204020203" pitchFamily="34" charset="0"/>
              </a:rPr>
              <a:t>Trainee evaluation of all core program components</a:t>
            </a:r>
          </a:p>
          <a:p>
            <a:pPr fontAlgn="t"/>
            <a:r>
              <a:rPr lang="en-US" sz="1600" b="0" i="0">
                <a:effectLst/>
                <a:latin typeface="Segoe UI" panose="020B0502040204020203" pitchFamily="34" charset="0"/>
              </a:rPr>
              <a:t>Preceptor/faculty assessment of trainee performance</a:t>
            </a:r>
          </a:p>
          <a:p>
            <a:pPr fontAlgn="t"/>
            <a:r>
              <a:rPr lang="en-US" sz="1600" b="0" i="0">
                <a:effectLst/>
                <a:latin typeface="Segoe UI" panose="020B0502040204020203" pitchFamily="34" charset="0"/>
              </a:rPr>
              <a:t>Program Director evaluation of faculty and preceptors</a:t>
            </a:r>
          </a:p>
          <a:p>
            <a:pPr fontAlgn="t"/>
            <a:r>
              <a:rPr lang="en-US" sz="1600" b="0" i="0">
                <a:effectLst/>
                <a:latin typeface="Segoe UI" panose="020B0502040204020203" pitchFamily="34" charset="0"/>
              </a:rPr>
              <a:t>Reflective journals or self-reflective tools (e.g., debriefing, Schwartz Rounds)</a:t>
            </a:r>
          </a:p>
          <a:p>
            <a:pPr fontAlgn="t"/>
            <a:r>
              <a:rPr lang="en-US" sz="1600" b="0" i="0">
                <a:effectLst/>
                <a:latin typeface="Segoe UI" panose="020B0502040204020203" pitchFamily="34" charset="0"/>
              </a:rPr>
              <a:t>Final programmatic evaluation at completion</a:t>
            </a:r>
          </a:p>
          <a:p>
            <a:pPr fontAlgn="t">
              <a:buNone/>
            </a:pPr>
            <a:r>
              <a:rPr lang="en-US" sz="1600" b="1" i="0">
                <a:effectLst/>
                <a:latin typeface="Segoe UI" panose="020B0502040204020203" pitchFamily="34" charset="0"/>
              </a:rPr>
              <a:t>Practical Tip</a:t>
            </a:r>
          </a:p>
          <a:p>
            <a:pPr fontAlgn="t">
              <a:buNone/>
            </a:pPr>
            <a:r>
              <a:rPr lang="en-US" sz="1600" b="0" i="1">
                <a:effectLst/>
                <a:latin typeface="Segoe UI" panose="020B0502040204020203" pitchFamily="34" charset="0"/>
              </a:rPr>
              <a:t>Create a simple evaluation calendar mapping each of these across the program year.</a:t>
            </a:r>
          </a:p>
        </p:txBody>
      </p:sp>
      <p:sp>
        <p:nvSpPr>
          <p:cNvPr id="107" name="Rectangle 106">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Rectangle 112">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0" name="Picture 100"/>
          <p:cNvPicPr>
            <a:picLocks noChangeAspect="1"/>
          </p:cNvPicPr>
          <p:nvPr/>
        </p:nvPicPr>
        <p:blipFill>
          <a:blip r:embed="rId3"/>
          <a:srcRect t="4049" b="4049"/>
          <a:stretch>
            <a:fillRect/>
          </a:stretch>
        </p:blipFill>
        <p:spPr>
          <a:xfrm>
            <a:off x="7319390" y="909081"/>
            <a:ext cx="3683684" cy="5071731"/>
          </a:xfrm>
          <a:prstGeom prst="rect">
            <a:avLst/>
          </a:prstGeom>
        </p:spPr>
      </p:pic>
    </p:spTree>
    <p:extLst>
      <p:ext uri="{BB962C8B-B14F-4D97-AF65-F5344CB8AC3E}">
        <p14:creationId xmlns:p14="http://schemas.microsoft.com/office/powerpoint/2010/main" val="1470853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 name="Rectangle 104">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9C61BC-C849-0C9E-43B9-96EF96FEE764}"/>
              </a:ext>
            </a:extLst>
          </p:cNvPr>
          <p:cNvSpPr>
            <a:spLocks noGrp="1"/>
          </p:cNvSpPr>
          <p:nvPr>
            <p:ph type="title"/>
          </p:nvPr>
        </p:nvSpPr>
        <p:spPr>
          <a:xfrm>
            <a:off x="836679" y="723898"/>
            <a:ext cx="6002110" cy="1495425"/>
          </a:xfrm>
        </p:spPr>
        <p:txBody>
          <a:bodyPr>
            <a:normAutofit/>
          </a:bodyPr>
          <a:lstStyle/>
          <a:p>
            <a:r>
              <a:rPr lang="en-US" sz="4000"/>
              <a:t>Trainee Portfolio: Standard 3.5</a:t>
            </a:r>
          </a:p>
        </p:txBody>
      </p:sp>
      <p:sp>
        <p:nvSpPr>
          <p:cNvPr id="3" name="Content Placeholder 2">
            <a:extLst>
              <a:ext uri="{FF2B5EF4-FFF2-40B4-BE49-F238E27FC236}">
                <a16:creationId xmlns:a16="http://schemas.microsoft.com/office/drawing/2014/main" id="{3AE3C788-0F43-F52D-96E0-7F2C91C1FB5A}"/>
              </a:ext>
            </a:extLst>
          </p:cNvPr>
          <p:cNvSpPr>
            <a:spLocks noGrp="1"/>
          </p:cNvSpPr>
          <p:nvPr>
            <p:ph idx="1"/>
          </p:nvPr>
        </p:nvSpPr>
        <p:spPr>
          <a:xfrm>
            <a:off x="836680" y="2405067"/>
            <a:ext cx="6002110" cy="3729034"/>
          </a:xfrm>
        </p:spPr>
        <p:txBody>
          <a:bodyPr>
            <a:normAutofit fontScale="92500" lnSpcReduction="20000"/>
          </a:bodyPr>
          <a:lstStyle/>
          <a:p>
            <a:pPr fontAlgn="t">
              <a:buNone/>
            </a:pPr>
            <a:r>
              <a:rPr lang="en-US" sz="1700" b="1" i="0">
                <a:effectLst/>
                <a:latin typeface="Segoe UI" panose="020B0502040204020203" pitchFamily="34" charset="0"/>
              </a:rPr>
              <a:t>Every Trainee Must Build a Portfolio</a:t>
            </a:r>
          </a:p>
          <a:p>
            <a:pPr fontAlgn="t"/>
            <a:r>
              <a:rPr lang="en-US" sz="1700" b="0" i="0">
                <a:effectLst/>
                <a:latin typeface="Segoe UI" panose="020B0502040204020203" pitchFamily="34" charset="0"/>
              </a:rPr>
              <a:t>Clinical activity logs (patient mix, procedures, encounters, specialty rotations)</a:t>
            </a:r>
          </a:p>
          <a:p>
            <a:pPr fontAlgn="t"/>
            <a:r>
              <a:rPr lang="en-US" sz="1700" b="0" i="0">
                <a:effectLst/>
                <a:latin typeface="Segoe UI" panose="020B0502040204020203" pitchFamily="34" charset="0"/>
              </a:rPr>
              <a:t>Self-assessments and competency self-evaluations</a:t>
            </a:r>
          </a:p>
          <a:p>
            <a:pPr fontAlgn="t"/>
            <a:r>
              <a:rPr lang="en-US" sz="1700" b="0" i="0">
                <a:effectLst/>
                <a:latin typeface="Segoe UI" panose="020B0502040204020203" pitchFamily="34" charset="0"/>
              </a:rPr>
              <a:t>Special projects, chart audits, poster presentations</a:t>
            </a:r>
          </a:p>
          <a:p>
            <a:pPr fontAlgn="t"/>
            <a:r>
              <a:rPr lang="en-US" sz="1700" b="0" i="0">
                <a:effectLst/>
                <a:latin typeface="Segoe UI" panose="020B0502040204020203" pitchFamily="34" charset="0"/>
              </a:rPr>
              <a:t>Learning goals from coaching sessions</a:t>
            </a:r>
          </a:p>
          <a:p>
            <a:pPr fontAlgn="t">
              <a:buNone/>
            </a:pPr>
            <a:r>
              <a:rPr lang="en-US" sz="1700" b="1" i="0">
                <a:effectLst/>
                <a:latin typeface="Segoe UI" panose="020B0502040204020203" pitchFamily="34" charset="0"/>
              </a:rPr>
              <a:t>How to Use It</a:t>
            </a:r>
          </a:p>
          <a:p>
            <a:pPr fontAlgn="t"/>
            <a:r>
              <a:rPr lang="en-US" sz="1700" b="0" i="0">
                <a:effectLst/>
                <a:latin typeface="Segoe UI" panose="020B0502040204020203" pitchFamily="34" charset="0"/>
              </a:rPr>
              <a:t>Faculty and Program Director use the portfolio to prepare for coaching sessions</a:t>
            </a:r>
          </a:p>
          <a:p>
            <a:pPr fontAlgn="t"/>
            <a:r>
              <a:rPr lang="en-US" sz="1700" b="0" i="0">
                <a:effectLst/>
                <a:latin typeface="Segoe UI" panose="020B0502040204020203" pitchFamily="34" charset="0"/>
              </a:rPr>
              <a:t>Learning goals set during sessions are entered and reviewed at subsequent meetings</a:t>
            </a:r>
          </a:p>
          <a:p>
            <a:pPr fontAlgn="t">
              <a:buNone/>
            </a:pPr>
            <a:r>
              <a:rPr lang="en-US" sz="1700" b="1" i="0">
                <a:effectLst/>
                <a:latin typeface="Segoe UI" panose="020B0502040204020203" pitchFamily="34" charset="0"/>
              </a:rPr>
              <a:t>Example</a:t>
            </a:r>
          </a:p>
          <a:p>
            <a:pPr fontAlgn="t">
              <a:buNone/>
            </a:pPr>
            <a:r>
              <a:rPr lang="en-US" sz="1700" b="0" i="1">
                <a:effectLst/>
                <a:latin typeface="Segoe UI" panose="020B0502040204020203" pitchFamily="34" charset="0"/>
              </a:rPr>
              <a:t>A shared online folder with templates for procedure logs, reflection entries, and goal-tracking sheets.</a:t>
            </a:r>
          </a:p>
        </p:txBody>
      </p:sp>
      <p:pic>
        <p:nvPicPr>
          <p:cNvPr id="100" name="Picture 100"/>
          <p:cNvPicPr>
            <a:picLocks noChangeAspect="1"/>
          </p:cNvPicPr>
          <p:nvPr/>
        </p:nvPicPr>
        <p:blipFill>
          <a:blip r:embed="rId3"/>
          <a:srcRect t="4773" r="1" b="3538"/>
          <a:stretch>
            <a:fillRect/>
          </a:stretch>
        </p:blipFill>
        <p:spPr>
          <a:xfrm>
            <a:off x="7199440" y="10"/>
            <a:ext cx="4992560" cy="6857990"/>
          </a:xfrm>
          <a:prstGeom prst="rect">
            <a:avLst/>
          </a:prstGeom>
          <a:effectLst/>
        </p:spPr>
      </p:pic>
    </p:spTree>
    <p:extLst>
      <p:ext uri="{BB962C8B-B14F-4D97-AF65-F5344CB8AC3E}">
        <p14:creationId xmlns:p14="http://schemas.microsoft.com/office/powerpoint/2010/main" val="1917210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9" name="Rectangle 128">
            <a:extLst>
              <a:ext uri="{FF2B5EF4-FFF2-40B4-BE49-F238E27FC236}">
                <a16:creationId xmlns:a16="http://schemas.microsoft.com/office/drawing/2014/main" id="{B66D7F65-E9B6-4775-8355-D095CC73C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CB97B9-277A-6F84-3052-33CA39AAC690}"/>
              </a:ext>
            </a:extLst>
          </p:cNvPr>
          <p:cNvSpPr>
            <a:spLocks noGrp="1"/>
          </p:cNvSpPr>
          <p:nvPr>
            <p:ph type="title"/>
          </p:nvPr>
        </p:nvSpPr>
        <p:spPr>
          <a:xfrm>
            <a:off x="1136396" y="502021"/>
            <a:ext cx="6173262" cy="1655483"/>
          </a:xfrm>
        </p:spPr>
        <p:txBody>
          <a:bodyPr anchor="b">
            <a:normAutofit/>
          </a:bodyPr>
          <a:lstStyle/>
          <a:p>
            <a:r>
              <a:rPr lang="en-US" sz="4000"/>
              <a:t>Organizational Evaluation (3.6-3.8)</a:t>
            </a:r>
          </a:p>
        </p:txBody>
      </p:sp>
      <p:sp>
        <p:nvSpPr>
          <p:cNvPr id="6" name="Content Placeholder 5">
            <a:extLst>
              <a:ext uri="{FF2B5EF4-FFF2-40B4-BE49-F238E27FC236}">
                <a16:creationId xmlns:a16="http://schemas.microsoft.com/office/drawing/2014/main" id="{74C25B11-E801-4DBA-2C27-DE21058878B2}"/>
              </a:ext>
            </a:extLst>
          </p:cNvPr>
          <p:cNvSpPr>
            <a:spLocks noGrp="1"/>
          </p:cNvSpPr>
          <p:nvPr>
            <p:ph idx="1"/>
          </p:nvPr>
        </p:nvSpPr>
        <p:spPr>
          <a:xfrm>
            <a:off x="1136397" y="2408518"/>
            <a:ext cx="6173262" cy="3535083"/>
          </a:xfrm>
        </p:spPr>
        <p:txBody>
          <a:bodyPr>
            <a:normAutofit fontScale="85000" lnSpcReduction="20000"/>
          </a:bodyPr>
          <a:lstStyle/>
          <a:p>
            <a:pPr fontAlgn="t">
              <a:buNone/>
            </a:pPr>
            <a:r>
              <a:rPr lang="en-US" sz="1700" b="1" i="0">
                <a:effectLst/>
                <a:latin typeface="Segoe UI" panose="020B0502040204020203" pitchFamily="34" charset="0"/>
              </a:rPr>
              <a:t>3.6 Budget Oversight</a:t>
            </a:r>
          </a:p>
          <a:p>
            <a:pPr fontAlgn="t"/>
            <a:r>
              <a:rPr lang="en-US" sz="1700" b="0" i="0">
                <a:effectLst/>
                <a:latin typeface="Segoe UI" panose="020B0502040204020203" pitchFamily="34" charset="0"/>
              </a:rPr>
              <a:t>Program Director must participate in budget development and monitoring</a:t>
            </a:r>
          </a:p>
          <a:p>
            <a:pPr fontAlgn="t"/>
            <a:r>
              <a:rPr lang="en-US" sz="1700" b="0" i="0">
                <a:effectLst/>
                <a:latin typeface="Segoe UI" panose="020B0502040204020203" pitchFamily="34" charset="0"/>
              </a:rPr>
              <a:t>Example: Identify cost and revenue centers for your program within the org budget</a:t>
            </a:r>
          </a:p>
          <a:p>
            <a:pPr fontAlgn="t">
              <a:buNone/>
            </a:pPr>
            <a:r>
              <a:rPr lang="en-US" sz="1700" b="1" i="0">
                <a:effectLst/>
                <a:latin typeface="Segoe UI" panose="020B0502040204020203" pitchFamily="34" charset="0"/>
              </a:rPr>
              <a:t>3.7 Clinical Site Evaluation</a:t>
            </a:r>
          </a:p>
          <a:p>
            <a:pPr fontAlgn="t"/>
            <a:r>
              <a:rPr lang="en-US" sz="1700" b="0" i="0">
                <a:effectLst/>
                <a:latin typeface="Segoe UI" panose="020B0502040204020203" pitchFamily="34" charset="0"/>
              </a:rPr>
              <a:t>Document initial and ongoing evaluation of all training sites</a:t>
            </a:r>
          </a:p>
          <a:p>
            <a:pPr fontAlgn="t"/>
            <a:r>
              <a:rPr lang="en-US" sz="1700" b="0" i="0">
                <a:effectLst/>
                <a:latin typeface="Segoe UI" panose="020B0502040204020203" pitchFamily="34" charset="0"/>
              </a:rPr>
              <a:t>Assess resources, staffing, and clinical experience opportunities (age, conditions, procedures)</a:t>
            </a:r>
          </a:p>
          <a:p>
            <a:pPr fontAlgn="t">
              <a:buNone/>
            </a:pPr>
            <a:r>
              <a:rPr lang="en-US" sz="1700" b="1" i="0">
                <a:effectLst/>
                <a:latin typeface="Segoe UI" panose="020B0502040204020203" pitchFamily="34" charset="0"/>
              </a:rPr>
              <a:t>3.8 Advisory Committee</a:t>
            </a:r>
          </a:p>
          <a:p>
            <a:pPr fontAlgn="t"/>
            <a:r>
              <a:rPr lang="en-US" sz="1700" b="0" i="0">
                <a:effectLst/>
                <a:latin typeface="Segoe UI" panose="020B0502040204020203" pitchFamily="34" charset="0"/>
              </a:rPr>
              <a:t>Must have a Residency/Fellowship Advisory Committee</a:t>
            </a:r>
          </a:p>
          <a:p>
            <a:pPr fontAlgn="t"/>
            <a:r>
              <a:rPr lang="en-US" sz="1700" b="0" i="0">
                <a:effectLst/>
                <a:latin typeface="Segoe UI" panose="020B0502040204020203" pitchFamily="34" charset="0"/>
              </a:rPr>
              <a:t>Meet at least semi-annually with documented agenda and minutes</a:t>
            </a:r>
          </a:p>
          <a:p>
            <a:pPr fontAlgn="t"/>
            <a:r>
              <a:rPr lang="en-US" sz="1700" b="0" i="0">
                <a:effectLst/>
                <a:latin typeface="Segoe UI" panose="020B0502040204020203" pitchFamily="34" charset="0"/>
              </a:rPr>
              <a:t>Example: Include program faculty, community partners, and a current trainee on the committee</a:t>
            </a:r>
          </a:p>
        </p:txBody>
      </p:sp>
      <p:pic>
        <p:nvPicPr>
          <p:cNvPr id="100" name="Picture 100"/>
          <p:cNvPicPr>
            <a:picLocks noChangeAspect="1"/>
          </p:cNvPicPr>
          <p:nvPr/>
        </p:nvPicPr>
        <p:blipFill>
          <a:blip r:embed="rId3"/>
          <a:srcRect l="4848" r="3" b="3"/>
          <a:stretch>
            <a:fillRect/>
          </a:stretch>
        </p:blipFill>
        <p:spPr>
          <a:xfrm>
            <a:off x="8115300" y="-12515"/>
            <a:ext cx="4076700" cy="6418631"/>
          </a:xfrm>
          <a:prstGeom prst="rect">
            <a:avLst/>
          </a:prstGeom>
        </p:spPr>
      </p:pic>
      <p:sp>
        <p:nvSpPr>
          <p:cNvPr id="130" name="Rectangle 129">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7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Rectangle 130">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4049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 name="Rectangle 104">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D1BDED99-B35B-4FEE-A274-8E8DB6FEE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02473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0" name="Picture 100"/>
          <p:cNvPicPr>
            <a:picLocks noChangeAspect="1"/>
          </p:cNvPicPr>
          <p:nvPr/>
        </p:nvPicPr>
        <p:blipFill>
          <a:blip r:embed="rId3"/>
          <a:srcRect r="7732"/>
          <a:stretch>
            <a:fillRect/>
          </a:stretch>
        </p:blipFill>
        <p:spPr>
          <a:xfrm>
            <a:off x="7968222" y="10"/>
            <a:ext cx="4223778" cy="6857990"/>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p:spPr>
      </p:pic>
      <p:sp>
        <p:nvSpPr>
          <p:cNvPr id="2" name="Title 1">
            <a:extLst>
              <a:ext uri="{FF2B5EF4-FFF2-40B4-BE49-F238E27FC236}">
                <a16:creationId xmlns:a16="http://schemas.microsoft.com/office/drawing/2014/main" id="{77987B6A-C8FB-C4A7-BC71-9D6397778AC5}"/>
              </a:ext>
            </a:extLst>
          </p:cNvPr>
          <p:cNvSpPr>
            <a:spLocks noGrp="1"/>
          </p:cNvSpPr>
          <p:nvPr>
            <p:ph type="title"/>
          </p:nvPr>
        </p:nvSpPr>
        <p:spPr>
          <a:xfrm>
            <a:off x="1137034" y="609600"/>
            <a:ext cx="6831188" cy="1322887"/>
          </a:xfrm>
        </p:spPr>
        <p:txBody>
          <a:bodyPr>
            <a:normAutofit/>
          </a:bodyPr>
          <a:lstStyle/>
          <a:p>
            <a:r>
              <a:rPr lang="en-US"/>
              <a:t>Faculty Evaluation (3.9-3.11)</a:t>
            </a:r>
            <a:endParaRPr lang="en-US" dirty="0"/>
          </a:p>
        </p:txBody>
      </p:sp>
      <p:sp>
        <p:nvSpPr>
          <p:cNvPr id="6" name="Content Placeholder 5">
            <a:extLst>
              <a:ext uri="{FF2B5EF4-FFF2-40B4-BE49-F238E27FC236}">
                <a16:creationId xmlns:a16="http://schemas.microsoft.com/office/drawing/2014/main" id="{DD26DC87-EDBE-E639-F251-69F5CB4FC85C}"/>
              </a:ext>
            </a:extLst>
          </p:cNvPr>
          <p:cNvSpPr>
            <a:spLocks noGrp="1"/>
          </p:cNvSpPr>
          <p:nvPr>
            <p:ph idx="1"/>
          </p:nvPr>
        </p:nvSpPr>
        <p:spPr>
          <a:xfrm>
            <a:off x="1137035" y="2194102"/>
            <a:ext cx="6516216" cy="3908585"/>
          </a:xfrm>
        </p:spPr>
        <p:txBody>
          <a:bodyPr>
            <a:normAutofit fontScale="85000" lnSpcReduction="10000"/>
          </a:bodyPr>
          <a:lstStyle/>
          <a:p>
            <a:pPr fontAlgn="t">
              <a:buNone/>
            </a:pPr>
            <a:r>
              <a:rPr lang="en-US" sz="2000" b="1" i="0">
                <a:effectLst/>
                <a:latin typeface="Segoe UI" panose="020B0502040204020203" pitchFamily="34" charset="0"/>
              </a:rPr>
              <a:t>3.9 Evaluate All Clinical Faculty</a:t>
            </a:r>
          </a:p>
          <a:p>
            <a:pPr fontAlgn="t"/>
            <a:r>
              <a:rPr lang="en-US" sz="2000" b="0" i="0">
                <a:effectLst/>
                <a:latin typeface="Segoe UI" panose="020B0502040204020203" pitchFamily="34" charset="0"/>
              </a:rPr>
              <a:t>Include preceptors and didactic presenters</a:t>
            </a:r>
          </a:p>
          <a:p>
            <a:pPr fontAlgn="t"/>
            <a:r>
              <a:rPr lang="en-US" sz="2000" b="0" i="0">
                <a:effectLst/>
                <a:latin typeface="Segoe UI" panose="020B0502040204020203" pitchFamily="34" charset="0"/>
              </a:rPr>
              <a:t>Evaluators: trainees and Program Director/Clinical Director</a:t>
            </a:r>
          </a:p>
          <a:p>
            <a:pPr fontAlgn="t">
              <a:buNone/>
            </a:pPr>
            <a:r>
              <a:rPr lang="en-US" sz="2000" b="1" i="0">
                <a:effectLst/>
                <a:latin typeface="Segoe UI" panose="020B0502040204020203" pitchFamily="34" charset="0"/>
              </a:rPr>
              <a:t>3.10 Address Performance Concerns</a:t>
            </a:r>
          </a:p>
          <a:p>
            <a:pPr fontAlgn="t"/>
            <a:r>
              <a:rPr lang="en-US" sz="2000" b="0" i="0">
                <a:effectLst/>
                <a:latin typeface="Segoe UI" panose="020B0502040204020203" pitchFamily="34" charset="0"/>
              </a:rPr>
              <a:t>Have a clear process for identifying and addressing faculty issues</a:t>
            </a:r>
          </a:p>
          <a:p>
            <a:pPr fontAlgn="t"/>
            <a:r>
              <a:rPr lang="en-US" sz="2000" b="0" i="0">
                <a:effectLst/>
                <a:latin typeface="Segoe UI" panose="020B0502040204020203" pitchFamily="34" charset="0"/>
              </a:rPr>
              <a:t>Example: Annual preceptor evaluations with an improvement plan template if needed</a:t>
            </a:r>
          </a:p>
          <a:p>
            <a:pPr fontAlgn="t">
              <a:buNone/>
            </a:pPr>
            <a:r>
              <a:rPr lang="en-US" sz="2000" b="1" i="0">
                <a:effectLst/>
                <a:latin typeface="Segoe UI" panose="020B0502040204020203" pitchFamily="34" charset="0"/>
              </a:rPr>
              <a:t>3.11 Faculty Development Plan</a:t>
            </a:r>
          </a:p>
          <a:p>
            <a:pPr fontAlgn="t"/>
            <a:r>
              <a:rPr lang="en-US" sz="2000" b="0" i="0">
                <a:effectLst/>
                <a:latin typeface="Segoe UI" panose="020B0502040204020203" pitchFamily="34" charset="0"/>
              </a:rPr>
              <a:t>Must have a method for continual improvement of teaching skills</a:t>
            </a:r>
          </a:p>
          <a:p>
            <a:pPr fontAlgn="t"/>
            <a:r>
              <a:rPr lang="en-US" sz="2000" b="0" i="0">
                <a:effectLst/>
                <a:latin typeface="Segoe UI" panose="020B0502040204020203" pitchFamily="34" charset="0"/>
              </a:rPr>
              <a:t>Example: Annual preceptor development workshops, teaching skills seminars, or CME tracking</a:t>
            </a:r>
          </a:p>
        </p:txBody>
      </p:sp>
    </p:spTree>
    <p:extLst>
      <p:ext uri="{BB962C8B-B14F-4D97-AF65-F5344CB8AC3E}">
        <p14:creationId xmlns:p14="http://schemas.microsoft.com/office/powerpoint/2010/main" val="30461206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281</TotalTime>
  <Words>1631</Words>
  <Application>Microsoft Office PowerPoint</Application>
  <PresentationFormat>Widescreen</PresentationFormat>
  <Paragraphs>156</Paragraphs>
  <Slides>13</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Aptos Display</vt:lpstr>
      <vt:lpstr>Arial</vt:lpstr>
      <vt:lpstr>Calibri</vt:lpstr>
      <vt:lpstr>Segoe UI</vt:lpstr>
      <vt:lpstr>Office Theme</vt:lpstr>
      <vt:lpstr>Standard 3: Evaluation </vt:lpstr>
      <vt:lpstr>Learning Objectives</vt:lpstr>
      <vt:lpstr>Why Evaluation Matters</vt:lpstr>
      <vt:lpstr>Four Pillars of Standard 3</vt:lpstr>
      <vt:lpstr>Trainee Evaluation (3.1-3.3)</vt:lpstr>
      <vt:lpstr>Required Evaluations (3.4)</vt:lpstr>
      <vt:lpstr>Trainee Portfolio: Standard 3.5</vt:lpstr>
      <vt:lpstr>Organizational Evaluation (3.6-3.8)</vt:lpstr>
      <vt:lpstr>Faculty Evaluation (3.9-3.11)</vt:lpstr>
      <vt:lpstr>Program Self-Assessment (3.12)</vt:lpstr>
      <vt:lpstr>Sample Evaluation Timeline</vt:lpstr>
      <vt:lpstr>Key Takeaways for New Programs</vt:lpstr>
      <vt:lpstr>References and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Lisa Budka (Nelson)</dc:creator>
  <cp:lastModifiedBy>Lisa Budka (Nelson)</cp:lastModifiedBy>
  <cp:revision>1</cp:revision>
  <dcterms:created xsi:type="dcterms:W3CDTF">2026-04-20T19:10:34Z</dcterms:created>
  <dcterms:modified xsi:type="dcterms:W3CDTF">2026-05-29T19:43:50Z</dcterms:modified>
</cp:coreProperties>
</file>